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2" r:id="rId5"/>
    <p:sldId id="259" r:id="rId6"/>
    <p:sldId id="284" r:id="rId7"/>
    <p:sldId id="263" r:id="rId8"/>
    <p:sldId id="275" r:id="rId9"/>
    <p:sldId id="283" r:id="rId10"/>
    <p:sldId id="276" r:id="rId11"/>
    <p:sldId id="277" r:id="rId12"/>
    <p:sldId id="264" r:id="rId13"/>
    <p:sldId id="281" r:id="rId14"/>
    <p:sldId id="278" r:id="rId15"/>
    <p:sldId id="282" r:id="rId16"/>
    <p:sldId id="266" r:id="rId17"/>
    <p:sldId id="285" r:id="rId18"/>
    <p:sldId id="286" r:id="rId19"/>
    <p:sldId id="287" r:id="rId20"/>
    <p:sldId id="288" r:id="rId21"/>
    <p:sldId id="289" r:id="rId22"/>
    <p:sldId id="290" r:id="rId23"/>
    <p:sldId id="260" r:id="rId24"/>
    <p:sldId id="272" r:id="rId25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5033" autoAdjust="0"/>
  </p:normalViewPr>
  <p:slideViewPr>
    <p:cSldViewPr snapToGrid="0" snapToObjects="1">
      <p:cViewPr varScale="1">
        <p:scale>
          <a:sx n="78" d="100"/>
          <a:sy n="78" d="100"/>
        </p:scale>
        <p:origin x="869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242CB9-F8A9-4B74-B68D-2EB6E165BE5C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5A919F1-63AF-4710-8F0B-0ADA34443FFA}">
      <dgm:prSet/>
      <dgm:spPr/>
      <dgm:t>
        <a:bodyPr/>
        <a:lstStyle/>
        <a:p>
          <a:r>
            <a:rPr lang="en-US" b="1" dirty="0"/>
            <a:t>Impact on Research</a:t>
          </a:r>
          <a:endParaRPr lang="en-US" dirty="0"/>
        </a:p>
      </dgm:t>
    </dgm:pt>
    <dgm:pt modelId="{B7341D43-DDE4-4B84-AE35-AB388239F62D}" type="parTrans" cxnId="{375AAF59-6481-47D3-BD0B-DEADD81A6632}">
      <dgm:prSet/>
      <dgm:spPr/>
      <dgm:t>
        <a:bodyPr/>
        <a:lstStyle/>
        <a:p>
          <a:endParaRPr lang="en-US"/>
        </a:p>
      </dgm:t>
    </dgm:pt>
    <dgm:pt modelId="{1021C5A9-471C-4882-9B20-063995B7B1FE}" type="sibTrans" cxnId="{375AAF59-6481-47D3-BD0B-DEADD81A6632}">
      <dgm:prSet/>
      <dgm:spPr/>
      <dgm:t>
        <a:bodyPr/>
        <a:lstStyle/>
        <a:p>
          <a:endParaRPr lang="en-US"/>
        </a:p>
      </dgm:t>
    </dgm:pt>
    <dgm:pt modelId="{83C662A1-1595-48A0-89F8-17DA9F1168FD}">
      <dgm:prSet/>
      <dgm:spPr/>
      <dgm:t>
        <a:bodyPr/>
        <a:lstStyle/>
        <a:p>
          <a:r>
            <a:rPr lang="en-US" b="1"/>
            <a:t>Early Detection &amp; Prevention</a:t>
          </a:r>
          <a:r>
            <a:rPr lang="en-US"/>
            <a:t>:</a:t>
          </a:r>
          <a:endParaRPr lang="en-US" dirty="0"/>
        </a:p>
      </dgm:t>
    </dgm:pt>
    <dgm:pt modelId="{C3F8C3B1-C81A-4ECB-942D-161C93F002C3}" type="parTrans" cxnId="{B5D8B7D4-5E24-43B2-B3B0-562BBC06D477}">
      <dgm:prSet/>
      <dgm:spPr/>
      <dgm:t>
        <a:bodyPr/>
        <a:lstStyle/>
        <a:p>
          <a:endParaRPr lang="en-US"/>
        </a:p>
      </dgm:t>
    </dgm:pt>
    <dgm:pt modelId="{F22E541D-C653-45C6-B9DA-A3B663EC6FB1}" type="sibTrans" cxnId="{B5D8B7D4-5E24-43B2-B3B0-562BBC06D477}">
      <dgm:prSet/>
      <dgm:spPr/>
      <dgm:t>
        <a:bodyPr/>
        <a:lstStyle/>
        <a:p>
          <a:endParaRPr lang="en-US"/>
        </a:p>
      </dgm:t>
    </dgm:pt>
    <dgm:pt modelId="{C7BDECF3-3E05-41FE-89C6-DF81B7454334}">
      <dgm:prSet/>
      <dgm:spPr/>
      <dgm:t>
        <a:bodyPr/>
        <a:lstStyle/>
        <a:p>
          <a:r>
            <a:rPr lang="en-US" b="1" dirty="0"/>
            <a:t>Value for Healthcare Practitioners</a:t>
          </a:r>
          <a:endParaRPr lang="en-US" dirty="0"/>
        </a:p>
      </dgm:t>
    </dgm:pt>
    <dgm:pt modelId="{9007B88F-4D44-4666-B1AE-289D15D1F731}" type="parTrans" cxnId="{E3243349-3422-43BD-85D9-60995A210804}">
      <dgm:prSet/>
      <dgm:spPr/>
      <dgm:t>
        <a:bodyPr/>
        <a:lstStyle/>
        <a:p>
          <a:endParaRPr lang="en-US"/>
        </a:p>
      </dgm:t>
    </dgm:pt>
    <dgm:pt modelId="{DF13A8D8-CCBC-473D-9F25-40C5841054D4}" type="sibTrans" cxnId="{E3243349-3422-43BD-85D9-60995A210804}">
      <dgm:prSet/>
      <dgm:spPr/>
      <dgm:t>
        <a:bodyPr/>
        <a:lstStyle/>
        <a:p>
          <a:endParaRPr lang="en-US"/>
        </a:p>
      </dgm:t>
    </dgm:pt>
    <dgm:pt modelId="{F60D5F8E-908A-42AB-8C51-2B43BA83077E}">
      <dgm:prSet/>
      <dgm:spPr/>
      <dgm:t>
        <a:bodyPr/>
        <a:lstStyle/>
        <a:p>
          <a:r>
            <a:rPr lang="en-US" b="1"/>
            <a:t>Data-Driven Decisions</a:t>
          </a:r>
          <a:r>
            <a:rPr lang="en-US"/>
            <a:t>:</a:t>
          </a:r>
          <a:endParaRPr lang="en-US" dirty="0"/>
        </a:p>
      </dgm:t>
    </dgm:pt>
    <dgm:pt modelId="{AF89210A-B815-4B0E-AED9-E07D164FB5BF}" type="parTrans" cxnId="{864CDC65-CA74-47D6-8781-7FF4FEDDF6F2}">
      <dgm:prSet/>
      <dgm:spPr/>
      <dgm:t>
        <a:bodyPr/>
        <a:lstStyle/>
        <a:p>
          <a:endParaRPr lang="en-US"/>
        </a:p>
      </dgm:t>
    </dgm:pt>
    <dgm:pt modelId="{7948557B-48B1-49FF-BA56-A4378131132A}" type="sibTrans" cxnId="{864CDC65-CA74-47D6-8781-7FF4FEDDF6F2}">
      <dgm:prSet/>
      <dgm:spPr/>
      <dgm:t>
        <a:bodyPr/>
        <a:lstStyle/>
        <a:p>
          <a:endParaRPr lang="en-US"/>
        </a:p>
      </dgm:t>
    </dgm:pt>
    <dgm:pt modelId="{30B0D3CC-6663-4C82-A0EE-A37A8E42A10D}">
      <dgm:prSet/>
      <dgm:spPr/>
      <dgm:t>
        <a:bodyPr/>
        <a:lstStyle/>
        <a:p>
          <a:r>
            <a:rPr lang="en-US"/>
            <a:t>Identifying key demographic, lifestyle, and clinical factors helps in recognizing early warning signs, potentially leading to earlier diagnosis and interventions.</a:t>
          </a:r>
          <a:endParaRPr lang="en-US" dirty="0"/>
        </a:p>
      </dgm:t>
    </dgm:pt>
    <dgm:pt modelId="{B03D321D-B0DD-43E7-A5CE-05F6F010CC10}" type="parTrans" cxnId="{6246690E-12D9-475E-BA3B-878F1EC92653}">
      <dgm:prSet/>
      <dgm:spPr/>
      <dgm:t>
        <a:bodyPr/>
        <a:lstStyle/>
        <a:p>
          <a:endParaRPr lang="en-US"/>
        </a:p>
      </dgm:t>
    </dgm:pt>
    <dgm:pt modelId="{6AA98235-2865-4DF0-BC37-A8E0CF9B7165}" type="sibTrans" cxnId="{6246690E-12D9-475E-BA3B-878F1EC92653}">
      <dgm:prSet/>
      <dgm:spPr/>
      <dgm:t>
        <a:bodyPr/>
        <a:lstStyle/>
        <a:p>
          <a:endParaRPr lang="en-US"/>
        </a:p>
      </dgm:t>
    </dgm:pt>
    <dgm:pt modelId="{9B45EE97-463C-48AF-A43B-9F75E014B368}">
      <dgm:prSet/>
      <dgm:spPr/>
      <dgm:t>
        <a:bodyPr/>
        <a:lstStyle/>
        <a:p>
          <a:r>
            <a:rPr lang="en-US" b="1"/>
            <a:t>Improving Treatment Strategies</a:t>
          </a:r>
          <a:r>
            <a:rPr lang="en-US"/>
            <a:t>:</a:t>
          </a:r>
          <a:endParaRPr lang="en-US" dirty="0"/>
        </a:p>
      </dgm:t>
    </dgm:pt>
    <dgm:pt modelId="{4254B8FA-4ECC-4922-8284-1858F51A0776}" type="parTrans" cxnId="{70A70AAE-8D22-4959-8BCE-04BC4D1D6964}">
      <dgm:prSet/>
      <dgm:spPr/>
      <dgm:t>
        <a:bodyPr/>
        <a:lstStyle/>
        <a:p>
          <a:endParaRPr lang="en-US"/>
        </a:p>
      </dgm:t>
    </dgm:pt>
    <dgm:pt modelId="{E23EF861-6149-47F8-A82E-7A93A43D8900}" type="sibTrans" cxnId="{70A70AAE-8D22-4959-8BCE-04BC4D1D6964}">
      <dgm:prSet/>
      <dgm:spPr/>
      <dgm:t>
        <a:bodyPr/>
        <a:lstStyle/>
        <a:p>
          <a:endParaRPr lang="en-US"/>
        </a:p>
      </dgm:t>
    </dgm:pt>
    <dgm:pt modelId="{4D167E98-C30E-4355-A944-8699EC1EF53E}">
      <dgm:prSet/>
      <dgm:spPr/>
      <dgm:t>
        <a:bodyPr/>
        <a:lstStyle/>
        <a:p>
          <a:r>
            <a:rPr lang="en-US" dirty="0"/>
            <a:t>Understanding how medical history and cognitive symptoms affect Alzheimer's progression can inform personalized treatment plans.</a:t>
          </a:r>
        </a:p>
      </dgm:t>
    </dgm:pt>
    <dgm:pt modelId="{AFCE21CC-8769-4443-862F-C694A07C3B58}" type="parTrans" cxnId="{FC98C9CE-8332-4C51-AD10-AACFC3D8A4EB}">
      <dgm:prSet/>
      <dgm:spPr/>
      <dgm:t>
        <a:bodyPr/>
        <a:lstStyle/>
        <a:p>
          <a:endParaRPr lang="en-US"/>
        </a:p>
      </dgm:t>
    </dgm:pt>
    <dgm:pt modelId="{5B3C5202-D1F8-473E-A7A9-B9FA68DD26C3}" type="sibTrans" cxnId="{FC98C9CE-8332-4C51-AD10-AACFC3D8A4EB}">
      <dgm:prSet/>
      <dgm:spPr/>
      <dgm:t>
        <a:bodyPr/>
        <a:lstStyle/>
        <a:p>
          <a:endParaRPr lang="en-US"/>
        </a:p>
      </dgm:t>
    </dgm:pt>
    <dgm:pt modelId="{25C69D0E-F2F5-4A86-BDB1-8416C4B6086A}">
      <dgm:prSet/>
      <dgm:spPr/>
      <dgm:t>
        <a:bodyPr/>
        <a:lstStyle/>
        <a:p>
          <a:r>
            <a:rPr lang="en-US"/>
            <a:t>Healthcare providers can use insights from such data analysis to make more informed decisions about patient care, focusing on high-risk individuals.</a:t>
          </a:r>
          <a:endParaRPr lang="en-US" dirty="0"/>
        </a:p>
      </dgm:t>
    </dgm:pt>
    <dgm:pt modelId="{1DB4672C-1521-44CC-90EF-95F6502BF3C1}" type="parTrans" cxnId="{6641C801-9452-48CD-921D-84090E557951}">
      <dgm:prSet/>
      <dgm:spPr/>
      <dgm:t>
        <a:bodyPr/>
        <a:lstStyle/>
        <a:p>
          <a:endParaRPr lang="en-US"/>
        </a:p>
      </dgm:t>
    </dgm:pt>
    <dgm:pt modelId="{F4FE64D6-8B49-4B17-919E-1005913B7F97}" type="sibTrans" cxnId="{6641C801-9452-48CD-921D-84090E557951}">
      <dgm:prSet/>
      <dgm:spPr/>
      <dgm:t>
        <a:bodyPr/>
        <a:lstStyle/>
        <a:p>
          <a:endParaRPr lang="en-US"/>
        </a:p>
      </dgm:t>
    </dgm:pt>
    <dgm:pt modelId="{EAE9CBFA-8273-45EA-BB08-000C17C364DF}">
      <dgm:prSet/>
      <dgm:spPr/>
      <dgm:t>
        <a:bodyPr/>
        <a:lstStyle/>
        <a:p>
          <a:r>
            <a:rPr lang="en-US" b="1"/>
            <a:t>Public Health Planning</a:t>
          </a:r>
          <a:r>
            <a:rPr lang="en-US"/>
            <a:t>:</a:t>
          </a:r>
          <a:endParaRPr lang="en-US" dirty="0"/>
        </a:p>
      </dgm:t>
    </dgm:pt>
    <dgm:pt modelId="{0C9AE626-0210-4791-AE69-9007AD133EFB}" type="parTrans" cxnId="{9FEDAFA4-F860-4018-BD92-431F9BFD581D}">
      <dgm:prSet/>
      <dgm:spPr/>
      <dgm:t>
        <a:bodyPr/>
        <a:lstStyle/>
        <a:p>
          <a:endParaRPr lang="en-US"/>
        </a:p>
      </dgm:t>
    </dgm:pt>
    <dgm:pt modelId="{79368043-6D99-4025-8D08-FE81884D97D6}" type="sibTrans" cxnId="{9FEDAFA4-F860-4018-BD92-431F9BFD581D}">
      <dgm:prSet/>
      <dgm:spPr/>
      <dgm:t>
        <a:bodyPr/>
        <a:lstStyle/>
        <a:p>
          <a:endParaRPr lang="en-US"/>
        </a:p>
      </dgm:t>
    </dgm:pt>
    <dgm:pt modelId="{2EFAD80A-827C-4895-9D83-24A637491607}">
      <dgm:prSet/>
      <dgm:spPr/>
      <dgm:t>
        <a:bodyPr/>
        <a:lstStyle/>
        <a:p>
          <a:r>
            <a:rPr lang="en-US" dirty="0"/>
            <a:t>This analysis can guide resource allocation, such as targeting education and prevention programs to high-risk groups identified through the data.</a:t>
          </a:r>
        </a:p>
      </dgm:t>
    </dgm:pt>
    <dgm:pt modelId="{560E0179-62D3-4F98-8C57-E309C370F6CE}" type="parTrans" cxnId="{6F686977-19DB-48AF-873F-BF082D28D08F}">
      <dgm:prSet/>
      <dgm:spPr/>
      <dgm:t>
        <a:bodyPr/>
        <a:lstStyle/>
        <a:p>
          <a:endParaRPr lang="en-US"/>
        </a:p>
      </dgm:t>
    </dgm:pt>
    <dgm:pt modelId="{371D9CDD-B77D-485F-AD3D-E499239010AB}" type="sibTrans" cxnId="{6F686977-19DB-48AF-873F-BF082D28D08F}">
      <dgm:prSet/>
      <dgm:spPr/>
      <dgm:t>
        <a:bodyPr/>
        <a:lstStyle/>
        <a:p>
          <a:endParaRPr lang="en-US"/>
        </a:p>
      </dgm:t>
    </dgm:pt>
    <dgm:pt modelId="{761DD7F8-0DAA-4434-AC53-908818D94198}" type="pres">
      <dgm:prSet presAssocID="{50242CB9-F8A9-4B74-B68D-2EB6E165BE5C}" presName="Name0" presStyleCnt="0">
        <dgm:presLayoutVars>
          <dgm:dir/>
          <dgm:animLvl val="lvl"/>
          <dgm:resizeHandles val="exact"/>
        </dgm:presLayoutVars>
      </dgm:prSet>
      <dgm:spPr/>
    </dgm:pt>
    <dgm:pt modelId="{415509F7-098F-4D8F-B3FB-CC6F885886E3}" type="pres">
      <dgm:prSet presAssocID="{D5A919F1-63AF-4710-8F0B-0ADA34443FFA}" presName="composite" presStyleCnt="0"/>
      <dgm:spPr/>
    </dgm:pt>
    <dgm:pt modelId="{9AFFC3D4-3F5B-4AD4-B06C-F0310DE061E1}" type="pres">
      <dgm:prSet presAssocID="{D5A919F1-63AF-4710-8F0B-0ADA34443FFA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35335EF6-33B1-405D-9DC3-E786E8F1503A}" type="pres">
      <dgm:prSet presAssocID="{D5A919F1-63AF-4710-8F0B-0ADA34443FFA}" presName="desTx" presStyleLbl="alignAccFollowNode1" presStyleIdx="0" presStyleCnt="2">
        <dgm:presLayoutVars>
          <dgm:bulletEnabled val="1"/>
        </dgm:presLayoutVars>
      </dgm:prSet>
      <dgm:spPr/>
    </dgm:pt>
    <dgm:pt modelId="{91BDE3CF-2302-4B37-BAA0-6809F3E7FA76}" type="pres">
      <dgm:prSet presAssocID="{1021C5A9-471C-4882-9B20-063995B7B1FE}" presName="space" presStyleCnt="0"/>
      <dgm:spPr/>
    </dgm:pt>
    <dgm:pt modelId="{F115FF77-E90D-4A61-AA54-8DDF2AA563CB}" type="pres">
      <dgm:prSet presAssocID="{C7BDECF3-3E05-41FE-89C6-DF81B7454334}" presName="composite" presStyleCnt="0"/>
      <dgm:spPr/>
    </dgm:pt>
    <dgm:pt modelId="{09B1A9F4-1622-4320-9D66-7E08D932D1F0}" type="pres">
      <dgm:prSet presAssocID="{C7BDECF3-3E05-41FE-89C6-DF81B7454334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F42FA1D-D30A-4A79-9E20-B48AB056AB3F}" type="pres">
      <dgm:prSet presAssocID="{C7BDECF3-3E05-41FE-89C6-DF81B7454334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6641C801-9452-48CD-921D-84090E557951}" srcId="{F60D5F8E-908A-42AB-8C51-2B43BA83077E}" destId="{25C69D0E-F2F5-4A86-BDB1-8416C4B6086A}" srcOrd="0" destOrd="0" parTransId="{1DB4672C-1521-44CC-90EF-95F6502BF3C1}" sibTransId="{F4FE64D6-8B49-4B17-919E-1005913B7F97}"/>
    <dgm:cxn modelId="{1CEB5F0A-5314-4747-8BF3-69DF060833EB}" type="presOf" srcId="{9B45EE97-463C-48AF-A43B-9F75E014B368}" destId="{35335EF6-33B1-405D-9DC3-E786E8F1503A}" srcOrd="0" destOrd="2" presId="urn:microsoft.com/office/officeart/2005/8/layout/hList1"/>
    <dgm:cxn modelId="{6246690E-12D9-475E-BA3B-878F1EC92653}" srcId="{83C662A1-1595-48A0-89F8-17DA9F1168FD}" destId="{30B0D3CC-6663-4C82-A0EE-A37A8E42A10D}" srcOrd="0" destOrd="0" parTransId="{B03D321D-B0DD-43E7-A5CE-05F6F010CC10}" sibTransId="{6AA98235-2865-4DF0-BC37-A8E0CF9B7165}"/>
    <dgm:cxn modelId="{5912F325-0E9A-4FD0-8133-3786EFB70273}" type="presOf" srcId="{EAE9CBFA-8273-45EA-BB08-000C17C364DF}" destId="{1F42FA1D-D30A-4A79-9E20-B48AB056AB3F}" srcOrd="0" destOrd="2" presId="urn:microsoft.com/office/officeart/2005/8/layout/hList1"/>
    <dgm:cxn modelId="{4ED8DE36-4746-4DBA-BA8F-8011A83C93E4}" type="presOf" srcId="{30B0D3CC-6663-4C82-A0EE-A37A8E42A10D}" destId="{35335EF6-33B1-405D-9DC3-E786E8F1503A}" srcOrd="0" destOrd="1" presId="urn:microsoft.com/office/officeart/2005/8/layout/hList1"/>
    <dgm:cxn modelId="{563EA93F-7902-4AD4-A5AC-2DB35532F44C}" type="presOf" srcId="{4D167E98-C30E-4355-A944-8699EC1EF53E}" destId="{35335EF6-33B1-405D-9DC3-E786E8F1503A}" srcOrd="0" destOrd="3" presId="urn:microsoft.com/office/officeart/2005/8/layout/hList1"/>
    <dgm:cxn modelId="{638F8540-C0E3-4906-9E91-E6A08CBAB328}" type="presOf" srcId="{50242CB9-F8A9-4B74-B68D-2EB6E165BE5C}" destId="{761DD7F8-0DAA-4434-AC53-908818D94198}" srcOrd="0" destOrd="0" presId="urn:microsoft.com/office/officeart/2005/8/layout/hList1"/>
    <dgm:cxn modelId="{6BA18C5B-CC6C-443E-82EA-FE3949FE8103}" type="presOf" srcId="{25C69D0E-F2F5-4A86-BDB1-8416C4B6086A}" destId="{1F42FA1D-D30A-4A79-9E20-B48AB056AB3F}" srcOrd="0" destOrd="1" presId="urn:microsoft.com/office/officeart/2005/8/layout/hList1"/>
    <dgm:cxn modelId="{864CDC65-CA74-47D6-8781-7FF4FEDDF6F2}" srcId="{C7BDECF3-3E05-41FE-89C6-DF81B7454334}" destId="{F60D5F8E-908A-42AB-8C51-2B43BA83077E}" srcOrd="0" destOrd="0" parTransId="{AF89210A-B815-4B0E-AED9-E07D164FB5BF}" sibTransId="{7948557B-48B1-49FF-BA56-A4378131132A}"/>
    <dgm:cxn modelId="{E3243349-3422-43BD-85D9-60995A210804}" srcId="{50242CB9-F8A9-4B74-B68D-2EB6E165BE5C}" destId="{C7BDECF3-3E05-41FE-89C6-DF81B7454334}" srcOrd="1" destOrd="0" parTransId="{9007B88F-4D44-4666-B1AE-289D15D1F731}" sibTransId="{DF13A8D8-CCBC-473D-9F25-40C5841054D4}"/>
    <dgm:cxn modelId="{6F686977-19DB-48AF-873F-BF082D28D08F}" srcId="{EAE9CBFA-8273-45EA-BB08-000C17C364DF}" destId="{2EFAD80A-827C-4895-9D83-24A637491607}" srcOrd="0" destOrd="0" parTransId="{560E0179-62D3-4F98-8C57-E309C370F6CE}" sibTransId="{371D9CDD-B77D-485F-AD3D-E499239010AB}"/>
    <dgm:cxn modelId="{375AAF59-6481-47D3-BD0B-DEADD81A6632}" srcId="{50242CB9-F8A9-4B74-B68D-2EB6E165BE5C}" destId="{D5A919F1-63AF-4710-8F0B-0ADA34443FFA}" srcOrd="0" destOrd="0" parTransId="{B7341D43-DDE4-4B84-AE35-AB388239F62D}" sibTransId="{1021C5A9-471C-4882-9B20-063995B7B1FE}"/>
    <dgm:cxn modelId="{F70E7D7A-DA0A-4E1E-8DEA-A62E74E3E53B}" type="presOf" srcId="{F60D5F8E-908A-42AB-8C51-2B43BA83077E}" destId="{1F42FA1D-D30A-4A79-9E20-B48AB056AB3F}" srcOrd="0" destOrd="0" presId="urn:microsoft.com/office/officeart/2005/8/layout/hList1"/>
    <dgm:cxn modelId="{9FEDAFA4-F860-4018-BD92-431F9BFD581D}" srcId="{C7BDECF3-3E05-41FE-89C6-DF81B7454334}" destId="{EAE9CBFA-8273-45EA-BB08-000C17C364DF}" srcOrd="1" destOrd="0" parTransId="{0C9AE626-0210-4791-AE69-9007AD133EFB}" sibTransId="{79368043-6D99-4025-8D08-FE81884D97D6}"/>
    <dgm:cxn modelId="{70A70AAE-8D22-4959-8BCE-04BC4D1D6964}" srcId="{D5A919F1-63AF-4710-8F0B-0ADA34443FFA}" destId="{9B45EE97-463C-48AF-A43B-9F75E014B368}" srcOrd="1" destOrd="0" parTransId="{4254B8FA-4ECC-4922-8284-1858F51A0776}" sibTransId="{E23EF861-6149-47F8-A82E-7A93A43D8900}"/>
    <dgm:cxn modelId="{94A015C6-6ABB-4D74-BF4C-E10CC61547D3}" type="presOf" srcId="{2EFAD80A-827C-4895-9D83-24A637491607}" destId="{1F42FA1D-D30A-4A79-9E20-B48AB056AB3F}" srcOrd="0" destOrd="3" presId="urn:microsoft.com/office/officeart/2005/8/layout/hList1"/>
    <dgm:cxn modelId="{B95C72CA-3281-4A9F-9255-5A33485201C3}" type="presOf" srcId="{D5A919F1-63AF-4710-8F0B-0ADA34443FFA}" destId="{9AFFC3D4-3F5B-4AD4-B06C-F0310DE061E1}" srcOrd="0" destOrd="0" presId="urn:microsoft.com/office/officeart/2005/8/layout/hList1"/>
    <dgm:cxn modelId="{FC98C9CE-8332-4C51-AD10-AACFC3D8A4EB}" srcId="{9B45EE97-463C-48AF-A43B-9F75E014B368}" destId="{4D167E98-C30E-4355-A944-8699EC1EF53E}" srcOrd="0" destOrd="0" parTransId="{AFCE21CC-8769-4443-862F-C694A07C3B58}" sibTransId="{5B3C5202-D1F8-473E-A7A9-B9FA68DD26C3}"/>
    <dgm:cxn modelId="{1B5ABFD1-5584-461A-AFB7-FA8A4513557E}" type="presOf" srcId="{C7BDECF3-3E05-41FE-89C6-DF81B7454334}" destId="{09B1A9F4-1622-4320-9D66-7E08D932D1F0}" srcOrd="0" destOrd="0" presId="urn:microsoft.com/office/officeart/2005/8/layout/hList1"/>
    <dgm:cxn modelId="{B5D8B7D4-5E24-43B2-B3B0-562BBC06D477}" srcId="{D5A919F1-63AF-4710-8F0B-0ADA34443FFA}" destId="{83C662A1-1595-48A0-89F8-17DA9F1168FD}" srcOrd="0" destOrd="0" parTransId="{C3F8C3B1-C81A-4ECB-942D-161C93F002C3}" sibTransId="{F22E541D-C653-45C6-B9DA-A3B663EC6FB1}"/>
    <dgm:cxn modelId="{16F103F0-E722-4B29-8A90-1FC73F1A7FDC}" type="presOf" srcId="{83C662A1-1595-48A0-89F8-17DA9F1168FD}" destId="{35335EF6-33B1-405D-9DC3-E786E8F1503A}" srcOrd="0" destOrd="0" presId="urn:microsoft.com/office/officeart/2005/8/layout/hList1"/>
    <dgm:cxn modelId="{49F25D76-4B1A-4155-B53A-4922CA54BB44}" type="presParOf" srcId="{761DD7F8-0DAA-4434-AC53-908818D94198}" destId="{415509F7-098F-4D8F-B3FB-CC6F885886E3}" srcOrd="0" destOrd="0" presId="urn:microsoft.com/office/officeart/2005/8/layout/hList1"/>
    <dgm:cxn modelId="{733CE029-245B-464B-8184-1D0B02DF5F93}" type="presParOf" srcId="{415509F7-098F-4D8F-B3FB-CC6F885886E3}" destId="{9AFFC3D4-3F5B-4AD4-B06C-F0310DE061E1}" srcOrd="0" destOrd="0" presId="urn:microsoft.com/office/officeart/2005/8/layout/hList1"/>
    <dgm:cxn modelId="{C881C129-AE27-4131-8688-251FAEEC7182}" type="presParOf" srcId="{415509F7-098F-4D8F-B3FB-CC6F885886E3}" destId="{35335EF6-33B1-405D-9DC3-E786E8F1503A}" srcOrd="1" destOrd="0" presId="urn:microsoft.com/office/officeart/2005/8/layout/hList1"/>
    <dgm:cxn modelId="{C04D4714-267F-4D0C-B6BA-57323852BE92}" type="presParOf" srcId="{761DD7F8-0DAA-4434-AC53-908818D94198}" destId="{91BDE3CF-2302-4B37-BAA0-6809F3E7FA76}" srcOrd="1" destOrd="0" presId="urn:microsoft.com/office/officeart/2005/8/layout/hList1"/>
    <dgm:cxn modelId="{FD290A78-F9C5-4035-9152-66F6BB829E54}" type="presParOf" srcId="{761DD7F8-0DAA-4434-AC53-908818D94198}" destId="{F115FF77-E90D-4A61-AA54-8DDF2AA563CB}" srcOrd="2" destOrd="0" presId="urn:microsoft.com/office/officeart/2005/8/layout/hList1"/>
    <dgm:cxn modelId="{5B54F1C6-4B17-4EBE-83F0-B28B452DF611}" type="presParOf" srcId="{F115FF77-E90D-4A61-AA54-8DDF2AA563CB}" destId="{09B1A9F4-1622-4320-9D66-7E08D932D1F0}" srcOrd="0" destOrd="0" presId="urn:microsoft.com/office/officeart/2005/8/layout/hList1"/>
    <dgm:cxn modelId="{89A3FB4E-2711-4C08-BE44-DC8AF4C96920}" type="presParOf" srcId="{F115FF77-E90D-4A61-AA54-8DDF2AA563CB}" destId="{1F42FA1D-D30A-4A79-9E20-B48AB056AB3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242CB9-F8A9-4B74-B68D-2EB6E165BE5C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5A919F1-63AF-4710-8F0B-0ADA34443FFA}">
      <dgm:prSet/>
      <dgm:spPr/>
      <dgm:t>
        <a:bodyPr/>
        <a:lstStyle/>
        <a:p>
          <a:r>
            <a:rPr lang="en-US" b="1"/>
            <a:t>Benefits for Data Scientists</a:t>
          </a:r>
          <a:endParaRPr lang="en-US"/>
        </a:p>
      </dgm:t>
    </dgm:pt>
    <dgm:pt modelId="{B7341D43-DDE4-4B84-AE35-AB388239F62D}" type="parTrans" cxnId="{375AAF59-6481-47D3-BD0B-DEADD81A6632}">
      <dgm:prSet/>
      <dgm:spPr/>
      <dgm:t>
        <a:bodyPr/>
        <a:lstStyle/>
        <a:p>
          <a:endParaRPr lang="en-US"/>
        </a:p>
      </dgm:t>
    </dgm:pt>
    <dgm:pt modelId="{1021C5A9-471C-4882-9B20-063995B7B1FE}" type="sibTrans" cxnId="{375AAF59-6481-47D3-BD0B-DEADD81A6632}">
      <dgm:prSet/>
      <dgm:spPr/>
      <dgm:t>
        <a:bodyPr/>
        <a:lstStyle/>
        <a:p>
          <a:endParaRPr lang="en-US"/>
        </a:p>
      </dgm:t>
    </dgm:pt>
    <dgm:pt modelId="{83C662A1-1595-48A0-89F8-17DA9F1168FD}">
      <dgm:prSet/>
      <dgm:spPr/>
      <dgm:t>
        <a:bodyPr/>
        <a:lstStyle/>
        <a:p>
          <a:r>
            <a:rPr lang="en-US" b="1"/>
            <a:t>Advanced Data Modeling</a:t>
          </a:r>
          <a:r>
            <a:rPr lang="en-US"/>
            <a:t>:</a:t>
          </a:r>
        </a:p>
      </dgm:t>
    </dgm:pt>
    <dgm:pt modelId="{C3F8C3B1-C81A-4ECB-942D-161C93F002C3}" type="parTrans" cxnId="{B5D8B7D4-5E24-43B2-B3B0-562BBC06D477}">
      <dgm:prSet/>
      <dgm:spPr/>
      <dgm:t>
        <a:bodyPr/>
        <a:lstStyle/>
        <a:p>
          <a:endParaRPr lang="en-US"/>
        </a:p>
      </dgm:t>
    </dgm:pt>
    <dgm:pt modelId="{F22E541D-C653-45C6-B9DA-A3B663EC6FB1}" type="sibTrans" cxnId="{B5D8B7D4-5E24-43B2-B3B0-562BBC06D477}">
      <dgm:prSet/>
      <dgm:spPr/>
      <dgm:t>
        <a:bodyPr/>
        <a:lstStyle/>
        <a:p>
          <a:endParaRPr lang="en-US"/>
        </a:p>
      </dgm:t>
    </dgm:pt>
    <dgm:pt modelId="{C03EABC0-29F5-477B-83AD-776FF37E6F87}">
      <dgm:prSet/>
      <dgm:spPr/>
      <dgm:t>
        <a:bodyPr/>
        <a:lstStyle/>
        <a:p>
          <a:r>
            <a:rPr lang="en-US"/>
            <a:t>The richness of this dataset provides opportunities to apply machine learning models for predicting Alzheimer’s diagnosis based on complex interactions between variables.</a:t>
          </a:r>
        </a:p>
      </dgm:t>
    </dgm:pt>
    <dgm:pt modelId="{0752E58F-5F29-41A9-902F-C33C67ACE784}" type="parTrans" cxnId="{597FC5AA-029A-4BE0-AABB-342AA8A2B2AA}">
      <dgm:prSet/>
      <dgm:spPr/>
      <dgm:t>
        <a:bodyPr/>
        <a:lstStyle/>
        <a:p>
          <a:endParaRPr lang="en-US"/>
        </a:p>
      </dgm:t>
    </dgm:pt>
    <dgm:pt modelId="{B1B864EB-9604-4CBD-981B-FC6D54B18C8E}" type="sibTrans" cxnId="{597FC5AA-029A-4BE0-AABB-342AA8A2B2AA}">
      <dgm:prSet/>
      <dgm:spPr/>
      <dgm:t>
        <a:bodyPr/>
        <a:lstStyle/>
        <a:p>
          <a:endParaRPr lang="en-US"/>
        </a:p>
      </dgm:t>
    </dgm:pt>
    <dgm:pt modelId="{93DEA425-9B7A-4B1C-9AF4-95873DC97ABC}">
      <dgm:prSet/>
      <dgm:spPr/>
      <dgm:t>
        <a:bodyPr/>
        <a:lstStyle/>
        <a:p>
          <a:r>
            <a:rPr lang="en-US" b="1"/>
            <a:t>Feature Engineering &amp; Exploration</a:t>
          </a:r>
          <a:r>
            <a:rPr lang="en-US"/>
            <a:t>:</a:t>
          </a:r>
        </a:p>
      </dgm:t>
    </dgm:pt>
    <dgm:pt modelId="{7E7BE44F-B501-4623-B15E-DA1DDEC9592E}" type="parTrans" cxnId="{07443675-A4DB-43CB-8DD9-5FBF2545E79E}">
      <dgm:prSet/>
      <dgm:spPr/>
      <dgm:t>
        <a:bodyPr/>
        <a:lstStyle/>
        <a:p>
          <a:endParaRPr lang="en-US"/>
        </a:p>
      </dgm:t>
    </dgm:pt>
    <dgm:pt modelId="{F12E209E-A503-402B-932F-0D698BA2D4E2}" type="sibTrans" cxnId="{07443675-A4DB-43CB-8DD9-5FBF2545E79E}">
      <dgm:prSet/>
      <dgm:spPr/>
      <dgm:t>
        <a:bodyPr/>
        <a:lstStyle/>
        <a:p>
          <a:endParaRPr lang="en-US"/>
        </a:p>
      </dgm:t>
    </dgm:pt>
    <dgm:pt modelId="{DF8EDC6A-08B5-4760-A684-9E7831429E22}">
      <dgm:prSet/>
      <dgm:spPr/>
      <dgm:t>
        <a:bodyPr/>
        <a:lstStyle/>
        <a:p>
          <a:r>
            <a:rPr lang="en-US"/>
            <a:t>Data scientists can experiment with different feature combinations to improve model performance, contributing to innovations in predictive healthcare analytics.</a:t>
          </a:r>
        </a:p>
      </dgm:t>
    </dgm:pt>
    <dgm:pt modelId="{697162E7-BFB4-4617-8231-7E715DDE1C9F}" type="parTrans" cxnId="{01854EE8-951B-4A97-B6EF-57D9BCDF88A4}">
      <dgm:prSet/>
      <dgm:spPr/>
      <dgm:t>
        <a:bodyPr/>
        <a:lstStyle/>
        <a:p>
          <a:endParaRPr lang="en-US"/>
        </a:p>
      </dgm:t>
    </dgm:pt>
    <dgm:pt modelId="{928D3206-E203-47A5-B5EA-24296849D2E2}" type="sibTrans" cxnId="{01854EE8-951B-4A97-B6EF-57D9BCDF88A4}">
      <dgm:prSet/>
      <dgm:spPr/>
      <dgm:t>
        <a:bodyPr/>
        <a:lstStyle/>
        <a:p>
          <a:endParaRPr lang="en-US"/>
        </a:p>
      </dgm:t>
    </dgm:pt>
    <dgm:pt modelId="{C7BDECF3-3E05-41FE-89C6-DF81B7454334}">
      <dgm:prSet/>
      <dgm:spPr/>
      <dgm:t>
        <a:bodyPr/>
        <a:lstStyle/>
        <a:p>
          <a:r>
            <a:rPr lang="en-US" b="1"/>
            <a:t>Broader Societal Impact</a:t>
          </a:r>
          <a:endParaRPr lang="en-US"/>
        </a:p>
      </dgm:t>
    </dgm:pt>
    <dgm:pt modelId="{9007B88F-4D44-4666-B1AE-289D15D1F731}" type="parTrans" cxnId="{E3243349-3422-43BD-85D9-60995A210804}">
      <dgm:prSet/>
      <dgm:spPr/>
      <dgm:t>
        <a:bodyPr/>
        <a:lstStyle/>
        <a:p>
          <a:endParaRPr lang="en-US"/>
        </a:p>
      </dgm:t>
    </dgm:pt>
    <dgm:pt modelId="{DF13A8D8-CCBC-473D-9F25-40C5841054D4}" type="sibTrans" cxnId="{E3243349-3422-43BD-85D9-60995A210804}">
      <dgm:prSet/>
      <dgm:spPr/>
      <dgm:t>
        <a:bodyPr/>
        <a:lstStyle/>
        <a:p>
          <a:endParaRPr lang="en-US"/>
        </a:p>
      </dgm:t>
    </dgm:pt>
    <dgm:pt modelId="{F60D5F8E-908A-42AB-8C51-2B43BA83077E}">
      <dgm:prSet/>
      <dgm:spPr/>
      <dgm:t>
        <a:bodyPr/>
        <a:lstStyle/>
        <a:p>
          <a:r>
            <a:rPr lang="en-US" b="1"/>
            <a:t>Reducing Healthcare Costs</a:t>
          </a:r>
          <a:r>
            <a:rPr lang="en-US"/>
            <a:t>:</a:t>
          </a:r>
        </a:p>
      </dgm:t>
    </dgm:pt>
    <dgm:pt modelId="{AF89210A-B815-4B0E-AED9-E07D164FB5BF}" type="parTrans" cxnId="{864CDC65-CA74-47D6-8781-7FF4FEDDF6F2}">
      <dgm:prSet/>
      <dgm:spPr/>
      <dgm:t>
        <a:bodyPr/>
        <a:lstStyle/>
        <a:p>
          <a:endParaRPr lang="en-US"/>
        </a:p>
      </dgm:t>
    </dgm:pt>
    <dgm:pt modelId="{7948557B-48B1-49FF-BA56-A4378131132A}" type="sibTrans" cxnId="{864CDC65-CA74-47D6-8781-7FF4FEDDF6F2}">
      <dgm:prSet/>
      <dgm:spPr/>
      <dgm:t>
        <a:bodyPr/>
        <a:lstStyle/>
        <a:p>
          <a:endParaRPr lang="en-US"/>
        </a:p>
      </dgm:t>
    </dgm:pt>
    <dgm:pt modelId="{EA0FF9A8-A731-4AFD-9968-1EEFCCA2BE63}">
      <dgm:prSet/>
      <dgm:spPr/>
      <dgm:t>
        <a:bodyPr/>
        <a:lstStyle/>
        <a:p>
          <a:r>
            <a:rPr lang="en-US"/>
            <a:t>Early diagnosis and prevention based on such analyses could potentially reduce the financial burden of Alzheimer’s disease on healthcare systems.</a:t>
          </a:r>
        </a:p>
      </dgm:t>
    </dgm:pt>
    <dgm:pt modelId="{B3DFF046-E529-4D4C-8405-6CAED5BDF80F}" type="parTrans" cxnId="{85E65FFA-167B-401F-87E0-AACC84248641}">
      <dgm:prSet/>
      <dgm:spPr/>
      <dgm:t>
        <a:bodyPr/>
        <a:lstStyle/>
        <a:p>
          <a:endParaRPr lang="en-US"/>
        </a:p>
      </dgm:t>
    </dgm:pt>
    <dgm:pt modelId="{E30AAF86-EFB0-46CC-8370-4E905151F4DF}" type="sibTrans" cxnId="{85E65FFA-167B-401F-87E0-AACC84248641}">
      <dgm:prSet/>
      <dgm:spPr/>
      <dgm:t>
        <a:bodyPr/>
        <a:lstStyle/>
        <a:p>
          <a:endParaRPr lang="en-US"/>
        </a:p>
      </dgm:t>
    </dgm:pt>
    <dgm:pt modelId="{A6EC7901-395D-48A3-812A-F111CC683875}">
      <dgm:prSet/>
      <dgm:spPr/>
      <dgm:t>
        <a:bodyPr/>
        <a:lstStyle/>
        <a:p>
          <a:r>
            <a:rPr lang="en-US" b="1"/>
            <a:t>Enhanced Patient Outcomes</a:t>
          </a:r>
          <a:r>
            <a:rPr lang="en-US"/>
            <a:t>:</a:t>
          </a:r>
        </a:p>
      </dgm:t>
    </dgm:pt>
    <dgm:pt modelId="{7B2E017E-9888-400A-8454-434A59F06655}" type="parTrans" cxnId="{E7514278-118A-4814-9407-64E1F2268852}">
      <dgm:prSet/>
      <dgm:spPr/>
      <dgm:t>
        <a:bodyPr/>
        <a:lstStyle/>
        <a:p>
          <a:endParaRPr lang="en-US"/>
        </a:p>
      </dgm:t>
    </dgm:pt>
    <dgm:pt modelId="{A68E0F66-BD45-4557-A5E9-6ADF1F0B67D7}" type="sibTrans" cxnId="{E7514278-118A-4814-9407-64E1F2268852}">
      <dgm:prSet/>
      <dgm:spPr/>
      <dgm:t>
        <a:bodyPr/>
        <a:lstStyle/>
        <a:p>
          <a:endParaRPr lang="en-US"/>
        </a:p>
      </dgm:t>
    </dgm:pt>
    <dgm:pt modelId="{9BB87C07-0BC3-44A4-AC8B-A56DAE539CEC}">
      <dgm:prSet/>
      <dgm:spPr/>
      <dgm:t>
        <a:bodyPr/>
        <a:lstStyle/>
        <a:p>
          <a:r>
            <a:rPr lang="en-US"/>
            <a:t>Providing more accurate diagnoses and tailored treatment improves patient quality of life.</a:t>
          </a:r>
        </a:p>
      </dgm:t>
    </dgm:pt>
    <dgm:pt modelId="{B757AB3B-5FF3-456B-A188-F5E52791F846}" type="parTrans" cxnId="{78E8B785-3EF9-4199-AB0E-3C200E62CBCD}">
      <dgm:prSet/>
      <dgm:spPr/>
      <dgm:t>
        <a:bodyPr/>
        <a:lstStyle/>
        <a:p>
          <a:endParaRPr lang="en-US"/>
        </a:p>
      </dgm:t>
    </dgm:pt>
    <dgm:pt modelId="{7C68B10D-66F8-44B1-81C9-80443C5EB6F9}" type="sibTrans" cxnId="{78E8B785-3EF9-4199-AB0E-3C200E62CBCD}">
      <dgm:prSet/>
      <dgm:spPr/>
      <dgm:t>
        <a:bodyPr/>
        <a:lstStyle/>
        <a:p>
          <a:endParaRPr lang="en-US"/>
        </a:p>
      </dgm:t>
    </dgm:pt>
    <dgm:pt modelId="{761DD7F8-0DAA-4434-AC53-908818D94198}" type="pres">
      <dgm:prSet presAssocID="{50242CB9-F8A9-4B74-B68D-2EB6E165BE5C}" presName="Name0" presStyleCnt="0">
        <dgm:presLayoutVars>
          <dgm:dir/>
          <dgm:animLvl val="lvl"/>
          <dgm:resizeHandles val="exact"/>
        </dgm:presLayoutVars>
      </dgm:prSet>
      <dgm:spPr/>
    </dgm:pt>
    <dgm:pt modelId="{415509F7-098F-4D8F-B3FB-CC6F885886E3}" type="pres">
      <dgm:prSet presAssocID="{D5A919F1-63AF-4710-8F0B-0ADA34443FFA}" presName="composite" presStyleCnt="0"/>
      <dgm:spPr/>
    </dgm:pt>
    <dgm:pt modelId="{9AFFC3D4-3F5B-4AD4-B06C-F0310DE061E1}" type="pres">
      <dgm:prSet presAssocID="{D5A919F1-63AF-4710-8F0B-0ADA34443FFA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35335EF6-33B1-405D-9DC3-E786E8F1503A}" type="pres">
      <dgm:prSet presAssocID="{D5A919F1-63AF-4710-8F0B-0ADA34443FFA}" presName="desTx" presStyleLbl="alignAccFollowNode1" presStyleIdx="0" presStyleCnt="2">
        <dgm:presLayoutVars>
          <dgm:bulletEnabled val="1"/>
        </dgm:presLayoutVars>
      </dgm:prSet>
      <dgm:spPr/>
    </dgm:pt>
    <dgm:pt modelId="{91BDE3CF-2302-4B37-BAA0-6809F3E7FA76}" type="pres">
      <dgm:prSet presAssocID="{1021C5A9-471C-4882-9B20-063995B7B1FE}" presName="space" presStyleCnt="0"/>
      <dgm:spPr/>
    </dgm:pt>
    <dgm:pt modelId="{F115FF77-E90D-4A61-AA54-8DDF2AA563CB}" type="pres">
      <dgm:prSet presAssocID="{C7BDECF3-3E05-41FE-89C6-DF81B7454334}" presName="composite" presStyleCnt="0"/>
      <dgm:spPr/>
    </dgm:pt>
    <dgm:pt modelId="{09B1A9F4-1622-4320-9D66-7E08D932D1F0}" type="pres">
      <dgm:prSet presAssocID="{C7BDECF3-3E05-41FE-89C6-DF81B7454334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F42FA1D-D30A-4A79-9E20-B48AB056AB3F}" type="pres">
      <dgm:prSet presAssocID="{C7BDECF3-3E05-41FE-89C6-DF81B7454334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AEB0CF1A-497D-4AB4-99A1-1C406AFD3C5A}" type="presOf" srcId="{C03EABC0-29F5-477B-83AD-776FF37E6F87}" destId="{35335EF6-33B1-405D-9DC3-E786E8F1503A}" srcOrd="0" destOrd="1" presId="urn:microsoft.com/office/officeart/2005/8/layout/hList1"/>
    <dgm:cxn modelId="{C62DB13C-1EA9-4405-AD69-430E06DFFB5B}" type="presOf" srcId="{DF8EDC6A-08B5-4760-A684-9E7831429E22}" destId="{35335EF6-33B1-405D-9DC3-E786E8F1503A}" srcOrd="0" destOrd="3" presId="urn:microsoft.com/office/officeart/2005/8/layout/hList1"/>
    <dgm:cxn modelId="{638F8540-C0E3-4906-9E91-E6A08CBAB328}" type="presOf" srcId="{50242CB9-F8A9-4B74-B68D-2EB6E165BE5C}" destId="{761DD7F8-0DAA-4434-AC53-908818D94198}" srcOrd="0" destOrd="0" presId="urn:microsoft.com/office/officeart/2005/8/layout/hList1"/>
    <dgm:cxn modelId="{864CDC65-CA74-47D6-8781-7FF4FEDDF6F2}" srcId="{C7BDECF3-3E05-41FE-89C6-DF81B7454334}" destId="{F60D5F8E-908A-42AB-8C51-2B43BA83077E}" srcOrd="0" destOrd="0" parTransId="{AF89210A-B815-4B0E-AED9-E07D164FB5BF}" sibTransId="{7948557B-48B1-49FF-BA56-A4378131132A}"/>
    <dgm:cxn modelId="{E3243349-3422-43BD-85D9-60995A210804}" srcId="{50242CB9-F8A9-4B74-B68D-2EB6E165BE5C}" destId="{C7BDECF3-3E05-41FE-89C6-DF81B7454334}" srcOrd="1" destOrd="0" parTransId="{9007B88F-4D44-4666-B1AE-289D15D1F731}" sibTransId="{DF13A8D8-CCBC-473D-9F25-40C5841054D4}"/>
    <dgm:cxn modelId="{2799036A-C294-4855-A747-08D86D9A3633}" type="presOf" srcId="{93DEA425-9B7A-4B1C-9AF4-95873DC97ABC}" destId="{35335EF6-33B1-405D-9DC3-E786E8F1503A}" srcOrd="0" destOrd="2" presId="urn:microsoft.com/office/officeart/2005/8/layout/hList1"/>
    <dgm:cxn modelId="{07443675-A4DB-43CB-8DD9-5FBF2545E79E}" srcId="{D5A919F1-63AF-4710-8F0B-0ADA34443FFA}" destId="{93DEA425-9B7A-4B1C-9AF4-95873DC97ABC}" srcOrd="1" destOrd="0" parTransId="{7E7BE44F-B501-4623-B15E-DA1DDEC9592E}" sibTransId="{F12E209E-A503-402B-932F-0D698BA2D4E2}"/>
    <dgm:cxn modelId="{9DCA9A56-9830-4D36-8C6E-BF9A62984DEB}" type="presOf" srcId="{9BB87C07-0BC3-44A4-AC8B-A56DAE539CEC}" destId="{1F42FA1D-D30A-4A79-9E20-B48AB056AB3F}" srcOrd="0" destOrd="3" presId="urn:microsoft.com/office/officeart/2005/8/layout/hList1"/>
    <dgm:cxn modelId="{E7514278-118A-4814-9407-64E1F2268852}" srcId="{C7BDECF3-3E05-41FE-89C6-DF81B7454334}" destId="{A6EC7901-395D-48A3-812A-F111CC683875}" srcOrd="1" destOrd="0" parTransId="{7B2E017E-9888-400A-8454-434A59F06655}" sibTransId="{A68E0F66-BD45-4557-A5E9-6ADF1F0B67D7}"/>
    <dgm:cxn modelId="{375AAF59-6481-47D3-BD0B-DEADD81A6632}" srcId="{50242CB9-F8A9-4B74-B68D-2EB6E165BE5C}" destId="{D5A919F1-63AF-4710-8F0B-0ADA34443FFA}" srcOrd="0" destOrd="0" parTransId="{B7341D43-DDE4-4B84-AE35-AB388239F62D}" sibTransId="{1021C5A9-471C-4882-9B20-063995B7B1FE}"/>
    <dgm:cxn modelId="{F70E7D7A-DA0A-4E1E-8DEA-A62E74E3E53B}" type="presOf" srcId="{F60D5F8E-908A-42AB-8C51-2B43BA83077E}" destId="{1F42FA1D-D30A-4A79-9E20-B48AB056AB3F}" srcOrd="0" destOrd="0" presId="urn:microsoft.com/office/officeart/2005/8/layout/hList1"/>
    <dgm:cxn modelId="{78E8B785-3EF9-4199-AB0E-3C200E62CBCD}" srcId="{A6EC7901-395D-48A3-812A-F111CC683875}" destId="{9BB87C07-0BC3-44A4-AC8B-A56DAE539CEC}" srcOrd="0" destOrd="0" parTransId="{B757AB3B-5FF3-456B-A188-F5E52791F846}" sibTransId="{7C68B10D-66F8-44B1-81C9-80443C5EB6F9}"/>
    <dgm:cxn modelId="{597FC5AA-029A-4BE0-AABB-342AA8A2B2AA}" srcId="{83C662A1-1595-48A0-89F8-17DA9F1168FD}" destId="{C03EABC0-29F5-477B-83AD-776FF37E6F87}" srcOrd="0" destOrd="0" parTransId="{0752E58F-5F29-41A9-902F-C33C67ACE784}" sibTransId="{B1B864EB-9604-4CBD-981B-FC6D54B18C8E}"/>
    <dgm:cxn modelId="{B95C72CA-3281-4A9F-9255-5A33485201C3}" type="presOf" srcId="{D5A919F1-63AF-4710-8F0B-0ADA34443FFA}" destId="{9AFFC3D4-3F5B-4AD4-B06C-F0310DE061E1}" srcOrd="0" destOrd="0" presId="urn:microsoft.com/office/officeart/2005/8/layout/hList1"/>
    <dgm:cxn modelId="{1B5ABFD1-5584-461A-AFB7-FA8A4513557E}" type="presOf" srcId="{C7BDECF3-3E05-41FE-89C6-DF81B7454334}" destId="{09B1A9F4-1622-4320-9D66-7E08D932D1F0}" srcOrd="0" destOrd="0" presId="urn:microsoft.com/office/officeart/2005/8/layout/hList1"/>
    <dgm:cxn modelId="{415B01D3-EE73-4E41-BEAD-80802A55AFE5}" type="presOf" srcId="{A6EC7901-395D-48A3-812A-F111CC683875}" destId="{1F42FA1D-D30A-4A79-9E20-B48AB056AB3F}" srcOrd="0" destOrd="2" presId="urn:microsoft.com/office/officeart/2005/8/layout/hList1"/>
    <dgm:cxn modelId="{B5D8B7D4-5E24-43B2-B3B0-562BBC06D477}" srcId="{D5A919F1-63AF-4710-8F0B-0ADA34443FFA}" destId="{83C662A1-1595-48A0-89F8-17DA9F1168FD}" srcOrd="0" destOrd="0" parTransId="{C3F8C3B1-C81A-4ECB-942D-161C93F002C3}" sibTransId="{F22E541D-C653-45C6-B9DA-A3B663EC6FB1}"/>
    <dgm:cxn modelId="{01854EE8-951B-4A97-B6EF-57D9BCDF88A4}" srcId="{93DEA425-9B7A-4B1C-9AF4-95873DC97ABC}" destId="{DF8EDC6A-08B5-4760-A684-9E7831429E22}" srcOrd="0" destOrd="0" parTransId="{697162E7-BFB4-4617-8231-7E715DDE1C9F}" sibTransId="{928D3206-E203-47A5-B5EA-24296849D2E2}"/>
    <dgm:cxn modelId="{16F103F0-E722-4B29-8A90-1FC73F1A7FDC}" type="presOf" srcId="{83C662A1-1595-48A0-89F8-17DA9F1168FD}" destId="{35335EF6-33B1-405D-9DC3-E786E8F1503A}" srcOrd="0" destOrd="0" presId="urn:microsoft.com/office/officeart/2005/8/layout/hList1"/>
    <dgm:cxn modelId="{D9CE48F1-32A6-4A16-8DB4-E69610F53F50}" type="presOf" srcId="{EA0FF9A8-A731-4AFD-9968-1EEFCCA2BE63}" destId="{1F42FA1D-D30A-4A79-9E20-B48AB056AB3F}" srcOrd="0" destOrd="1" presId="urn:microsoft.com/office/officeart/2005/8/layout/hList1"/>
    <dgm:cxn modelId="{85E65FFA-167B-401F-87E0-AACC84248641}" srcId="{F60D5F8E-908A-42AB-8C51-2B43BA83077E}" destId="{EA0FF9A8-A731-4AFD-9968-1EEFCCA2BE63}" srcOrd="0" destOrd="0" parTransId="{B3DFF046-E529-4D4C-8405-6CAED5BDF80F}" sibTransId="{E30AAF86-EFB0-46CC-8370-4E905151F4DF}"/>
    <dgm:cxn modelId="{49F25D76-4B1A-4155-B53A-4922CA54BB44}" type="presParOf" srcId="{761DD7F8-0DAA-4434-AC53-908818D94198}" destId="{415509F7-098F-4D8F-B3FB-CC6F885886E3}" srcOrd="0" destOrd="0" presId="urn:microsoft.com/office/officeart/2005/8/layout/hList1"/>
    <dgm:cxn modelId="{733CE029-245B-464B-8184-1D0B02DF5F93}" type="presParOf" srcId="{415509F7-098F-4D8F-B3FB-CC6F885886E3}" destId="{9AFFC3D4-3F5B-4AD4-B06C-F0310DE061E1}" srcOrd="0" destOrd="0" presId="urn:microsoft.com/office/officeart/2005/8/layout/hList1"/>
    <dgm:cxn modelId="{C881C129-AE27-4131-8688-251FAEEC7182}" type="presParOf" srcId="{415509F7-098F-4D8F-B3FB-CC6F885886E3}" destId="{35335EF6-33B1-405D-9DC3-E786E8F1503A}" srcOrd="1" destOrd="0" presId="urn:microsoft.com/office/officeart/2005/8/layout/hList1"/>
    <dgm:cxn modelId="{C04D4714-267F-4D0C-B6BA-57323852BE92}" type="presParOf" srcId="{761DD7F8-0DAA-4434-AC53-908818D94198}" destId="{91BDE3CF-2302-4B37-BAA0-6809F3E7FA76}" srcOrd="1" destOrd="0" presId="urn:microsoft.com/office/officeart/2005/8/layout/hList1"/>
    <dgm:cxn modelId="{FD290A78-F9C5-4035-9152-66F6BB829E54}" type="presParOf" srcId="{761DD7F8-0DAA-4434-AC53-908818D94198}" destId="{F115FF77-E90D-4A61-AA54-8DDF2AA563CB}" srcOrd="2" destOrd="0" presId="urn:microsoft.com/office/officeart/2005/8/layout/hList1"/>
    <dgm:cxn modelId="{5B54F1C6-4B17-4EBE-83F0-B28B452DF611}" type="presParOf" srcId="{F115FF77-E90D-4A61-AA54-8DDF2AA563CB}" destId="{09B1A9F4-1622-4320-9D66-7E08D932D1F0}" srcOrd="0" destOrd="0" presId="urn:microsoft.com/office/officeart/2005/8/layout/hList1"/>
    <dgm:cxn modelId="{89A3FB4E-2711-4C08-BE44-DC8AF4C96920}" type="presParOf" srcId="{F115FF77-E90D-4A61-AA54-8DDF2AA563CB}" destId="{1F42FA1D-D30A-4A79-9E20-B48AB056AB3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847F81-5263-482C-B03F-4F966D14839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9E01342-CE51-4609-9890-AA95813BE540}">
      <dgm:prSet/>
      <dgm:spPr/>
      <dgm:t>
        <a:bodyPr/>
        <a:lstStyle/>
        <a:p>
          <a:r>
            <a:rPr lang="en-US" b="1" i="0" dirty="0"/>
            <a:t>Patient ID</a:t>
          </a:r>
          <a:endParaRPr lang="en-US" dirty="0"/>
        </a:p>
      </dgm:t>
    </dgm:pt>
    <dgm:pt modelId="{1773D77C-62A7-4C69-8131-7ACB28EFBE47}" type="parTrans" cxnId="{C5CB42EF-43EF-4F81-BC8A-855576CDA90F}">
      <dgm:prSet/>
      <dgm:spPr/>
      <dgm:t>
        <a:bodyPr/>
        <a:lstStyle/>
        <a:p>
          <a:endParaRPr lang="en-US"/>
        </a:p>
      </dgm:t>
    </dgm:pt>
    <dgm:pt modelId="{5BCBA626-2131-47D4-B4B9-94759226B0B6}" type="sibTrans" cxnId="{C5CB42EF-43EF-4F81-BC8A-855576CDA90F}">
      <dgm:prSet/>
      <dgm:spPr/>
      <dgm:t>
        <a:bodyPr/>
        <a:lstStyle/>
        <a:p>
          <a:endParaRPr lang="en-US"/>
        </a:p>
      </dgm:t>
    </dgm:pt>
    <dgm:pt modelId="{F7F61103-32D7-40A9-AD75-1A6D7B735575}">
      <dgm:prSet/>
      <dgm:spPr/>
      <dgm:t>
        <a:bodyPr/>
        <a:lstStyle/>
        <a:p>
          <a:r>
            <a:rPr lang="en-US" b="1" i="0"/>
            <a:t>PatientID</a:t>
          </a:r>
          <a:r>
            <a:rPr lang="en-US" b="0" i="0"/>
            <a:t>: A unique identifier assigned to each patient (4751 to 6900).</a:t>
          </a:r>
          <a:endParaRPr lang="en-US"/>
        </a:p>
      </dgm:t>
    </dgm:pt>
    <dgm:pt modelId="{D94C2AB7-55D9-44A4-BEC4-E1DDA66EB8D0}" type="parTrans" cxnId="{78B7551F-94A5-4A1C-8758-52438FB40632}">
      <dgm:prSet/>
      <dgm:spPr/>
      <dgm:t>
        <a:bodyPr/>
        <a:lstStyle/>
        <a:p>
          <a:endParaRPr lang="en-US"/>
        </a:p>
      </dgm:t>
    </dgm:pt>
    <dgm:pt modelId="{3462B18A-62E8-4E3B-9940-3E2B23E2D90C}" type="sibTrans" cxnId="{78B7551F-94A5-4A1C-8758-52438FB40632}">
      <dgm:prSet/>
      <dgm:spPr/>
      <dgm:t>
        <a:bodyPr/>
        <a:lstStyle/>
        <a:p>
          <a:endParaRPr lang="en-US"/>
        </a:p>
      </dgm:t>
    </dgm:pt>
    <dgm:pt modelId="{2E473EDE-571C-45F4-8413-184338798339}">
      <dgm:prSet/>
      <dgm:spPr/>
      <dgm:t>
        <a:bodyPr/>
        <a:lstStyle/>
        <a:p>
          <a:r>
            <a:rPr lang="en-US" b="1" i="0"/>
            <a:t>Demographic Details</a:t>
          </a:r>
          <a:endParaRPr lang="en-US"/>
        </a:p>
      </dgm:t>
    </dgm:pt>
    <dgm:pt modelId="{5322FE75-CCB3-4A70-9576-6506B0258BFC}" type="parTrans" cxnId="{7824B8E5-4FB5-4E94-80AC-1EA01D997027}">
      <dgm:prSet/>
      <dgm:spPr/>
      <dgm:t>
        <a:bodyPr/>
        <a:lstStyle/>
        <a:p>
          <a:endParaRPr lang="en-US"/>
        </a:p>
      </dgm:t>
    </dgm:pt>
    <dgm:pt modelId="{519681F8-2700-498B-A366-4D01286FAC77}" type="sibTrans" cxnId="{7824B8E5-4FB5-4E94-80AC-1EA01D997027}">
      <dgm:prSet/>
      <dgm:spPr/>
      <dgm:t>
        <a:bodyPr/>
        <a:lstStyle/>
        <a:p>
          <a:endParaRPr lang="en-US"/>
        </a:p>
      </dgm:t>
    </dgm:pt>
    <dgm:pt modelId="{CAF60E50-04E9-4970-B81A-75920F030F01}">
      <dgm:prSet/>
      <dgm:spPr/>
      <dgm:t>
        <a:bodyPr/>
        <a:lstStyle/>
        <a:p>
          <a:r>
            <a:rPr lang="en-US" b="1" i="0"/>
            <a:t>Age</a:t>
          </a:r>
          <a:r>
            <a:rPr lang="en-US" b="0" i="0"/>
            <a:t>: The age of the patients ranges from 60 to 90 years.</a:t>
          </a:r>
          <a:endParaRPr lang="en-US"/>
        </a:p>
      </dgm:t>
    </dgm:pt>
    <dgm:pt modelId="{70D4E63E-1223-4E1A-AB36-26CD6BD33FC8}" type="parTrans" cxnId="{DF7E5D88-D1B8-4628-B1FA-868C4F40CC9B}">
      <dgm:prSet/>
      <dgm:spPr/>
      <dgm:t>
        <a:bodyPr/>
        <a:lstStyle/>
        <a:p>
          <a:endParaRPr lang="en-US"/>
        </a:p>
      </dgm:t>
    </dgm:pt>
    <dgm:pt modelId="{8AB570E9-754C-4423-8434-78893F4696F0}" type="sibTrans" cxnId="{DF7E5D88-D1B8-4628-B1FA-868C4F40CC9B}">
      <dgm:prSet/>
      <dgm:spPr/>
      <dgm:t>
        <a:bodyPr/>
        <a:lstStyle/>
        <a:p>
          <a:endParaRPr lang="en-US"/>
        </a:p>
      </dgm:t>
    </dgm:pt>
    <dgm:pt modelId="{CA0D040E-D0DB-4510-ACFA-82F971263424}">
      <dgm:prSet/>
      <dgm:spPr/>
      <dgm:t>
        <a:bodyPr/>
        <a:lstStyle/>
        <a:p>
          <a:r>
            <a:rPr lang="en-US" b="1" i="0"/>
            <a:t>Gender</a:t>
          </a:r>
          <a:r>
            <a:rPr lang="en-US" b="0" i="0"/>
            <a:t>: Gender of the patients, where 0 represents Male and 1 represents Female.</a:t>
          </a:r>
          <a:endParaRPr lang="en-US"/>
        </a:p>
      </dgm:t>
    </dgm:pt>
    <dgm:pt modelId="{A9073A99-C5F2-47C8-B5B2-A9ED204CA44B}" type="parTrans" cxnId="{F0354D2D-81AB-4413-8F4C-D3DF52959780}">
      <dgm:prSet/>
      <dgm:spPr/>
      <dgm:t>
        <a:bodyPr/>
        <a:lstStyle/>
        <a:p>
          <a:endParaRPr lang="en-US"/>
        </a:p>
      </dgm:t>
    </dgm:pt>
    <dgm:pt modelId="{2AE4067A-F0C9-4B2F-B90E-BF656E28E896}" type="sibTrans" cxnId="{F0354D2D-81AB-4413-8F4C-D3DF52959780}">
      <dgm:prSet/>
      <dgm:spPr/>
      <dgm:t>
        <a:bodyPr/>
        <a:lstStyle/>
        <a:p>
          <a:endParaRPr lang="en-US"/>
        </a:p>
      </dgm:t>
    </dgm:pt>
    <dgm:pt modelId="{AA1F478D-9159-44B1-A004-D017D4E89309}">
      <dgm:prSet/>
      <dgm:spPr/>
      <dgm:t>
        <a:bodyPr/>
        <a:lstStyle/>
        <a:p>
          <a:r>
            <a:rPr lang="en-US" b="1" i="0"/>
            <a:t>Ethnicity</a:t>
          </a:r>
          <a:r>
            <a:rPr lang="en-US" b="0" i="0"/>
            <a:t>: The ethnicity of the patients, coded as follows:</a:t>
          </a:r>
          <a:endParaRPr lang="en-US"/>
        </a:p>
      </dgm:t>
    </dgm:pt>
    <dgm:pt modelId="{6DFDBBF1-8F72-4E23-AF8E-98F8FE8FD1EB}" type="parTrans" cxnId="{3C7A8077-8624-486D-86E0-0DA932A20D0F}">
      <dgm:prSet/>
      <dgm:spPr/>
      <dgm:t>
        <a:bodyPr/>
        <a:lstStyle/>
        <a:p>
          <a:endParaRPr lang="en-US"/>
        </a:p>
      </dgm:t>
    </dgm:pt>
    <dgm:pt modelId="{DB0C629A-9C1C-423E-A47B-C649E597EFBA}" type="sibTrans" cxnId="{3C7A8077-8624-486D-86E0-0DA932A20D0F}">
      <dgm:prSet/>
      <dgm:spPr/>
      <dgm:t>
        <a:bodyPr/>
        <a:lstStyle/>
        <a:p>
          <a:endParaRPr lang="en-US"/>
        </a:p>
      </dgm:t>
    </dgm:pt>
    <dgm:pt modelId="{365ECBB8-DF67-4D88-9F27-DBA61C26A67C}">
      <dgm:prSet/>
      <dgm:spPr/>
      <dgm:t>
        <a:bodyPr/>
        <a:lstStyle/>
        <a:p>
          <a:r>
            <a:rPr lang="en-US" b="0" i="0"/>
            <a:t>0: Caucasian</a:t>
          </a:r>
          <a:endParaRPr lang="en-US"/>
        </a:p>
      </dgm:t>
    </dgm:pt>
    <dgm:pt modelId="{27891FF7-F774-4028-8411-AE6027E7ABEB}" type="parTrans" cxnId="{5FBA088B-55DC-46CD-964F-3E8EEB9DD925}">
      <dgm:prSet/>
      <dgm:spPr/>
      <dgm:t>
        <a:bodyPr/>
        <a:lstStyle/>
        <a:p>
          <a:endParaRPr lang="en-US"/>
        </a:p>
      </dgm:t>
    </dgm:pt>
    <dgm:pt modelId="{4101748F-ED30-4B59-8CA0-B92D9AFA8F50}" type="sibTrans" cxnId="{5FBA088B-55DC-46CD-964F-3E8EEB9DD925}">
      <dgm:prSet/>
      <dgm:spPr/>
      <dgm:t>
        <a:bodyPr/>
        <a:lstStyle/>
        <a:p>
          <a:endParaRPr lang="en-US"/>
        </a:p>
      </dgm:t>
    </dgm:pt>
    <dgm:pt modelId="{34D142BB-4F19-4E02-857A-719A6AA556B8}">
      <dgm:prSet/>
      <dgm:spPr/>
      <dgm:t>
        <a:bodyPr/>
        <a:lstStyle/>
        <a:p>
          <a:r>
            <a:rPr lang="en-US" b="0" i="0"/>
            <a:t>1: African American</a:t>
          </a:r>
          <a:endParaRPr lang="en-US"/>
        </a:p>
      </dgm:t>
    </dgm:pt>
    <dgm:pt modelId="{F63148F8-A478-4704-972E-629E69FDA032}" type="parTrans" cxnId="{FA9C2835-B8ED-4CDF-B6C2-78BF98DF3E84}">
      <dgm:prSet/>
      <dgm:spPr/>
      <dgm:t>
        <a:bodyPr/>
        <a:lstStyle/>
        <a:p>
          <a:endParaRPr lang="en-US"/>
        </a:p>
      </dgm:t>
    </dgm:pt>
    <dgm:pt modelId="{178AEFE4-8A03-4AB2-BD49-D96C570079ED}" type="sibTrans" cxnId="{FA9C2835-B8ED-4CDF-B6C2-78BF98DF3E84}">
      <dgm:prSet/>
      <dgm:spPr/>
      <dgm:t>
        <a:bodyPr/>
        <a:lstStyle/>
        <a:p>
          <a:endParaRPr lang="en-US"/>
        </a:p>
      </dgm:t>
    </dgm:pt>
    <dgm:pt modelId="{877C821C-A4E9-4F3D-B88D-A0B8FFB366B4}">
      <dgm:prSet/>
      <dgm:spPr/>
      <dgm:t>
        <a:bodyPr/>
        <a:lstStyle/>
        <a:p>
          <a:r>
            <a:rPr lang="en-US" b="0" i="0"/>
            <a:t>2: Asian</a:t>
          </a:r>
          <a:endParaRPr lang="en-US"/>
        </a:p>
      </dgm:t>
    </dgm:pt>
    <dgm:pt modelId="{3690F0F3-0983-4006-BDBB-A355BC51EE0D}" type="parTrans" cxnId="{93EB4BA5-1DD5-450C-A599-737C64A7EED5}">
      <dgm:prSet/>
      <dgm:spPr/>
      <dgm:t>
        <a:bodyPr/>
        <a:lstStyle/>
        <a:p>
          <a:endParaRPr lang="en-US"/>
        </a:p>
      </dgm:t>
    </dgm:pt>
    <dgm:pt modelId="{1B8B3F22-1C8C-4D6F-B3AD-8C42E027BDF1}" type="sibTrans" cxnId="{93EB4BA5-1DD5-450C-A599-737C64A7EED5}">
      <dgm:prSet/>
      <dgm:spPr/>
      <dgm:t>
        <a:bodyPr/>
        <a:lstStyle/>
        <a:p>
          <a:endParaRPr lang="en-US"/>
        </a:p>
      </dgm:t>
    </dgm:pt>
    <dgm:pt modelId="{BFEE5D21-C374-4D59-9988-CEA309BC0706}">
      <dgm:prSet/>
      <dgm:spPr/>
      <dgm:t>
        <a:bodyPr/>
        <a:lstStyle/>
        <a:p>
          <a:r>
            <a:rPr lang="en-US" b="0" i="0"/>
            <a:t>3: Other</a:t>
          </a:r>
          <a:endParaRPr lang="en-US"/>
        </a:p>
      </dgm:t>
    </dgm:pt>
    <dgm:pt modelId="{F4AB38D7-CCB0-4B2C-A70D-3A944A291FCA}" type="parTrans" cxnId="{BABFF7D0-5B6F-43E3-9E48-9096B8761175}">
      <dgm:prSet/>
      <dgm:spPr/>
      <dgm:t>
        <a:bodyPr/>
        <a:lstStyle/>
        <a:p>
          <a:endParaRPr lang="en-US"/>
        </a:p>
      </dgm:t>
    </dgm:pt>
    <dgm:pt modelId="{B2BB8D1E-B6D6-4266-9B91-FF7814E1A017}" type="sibTrans" cxnId="{BABFF7D0-5B6F-43E3-9E48-9096B8761175}">
      <dgm:prSet/>
      <dgm:spPr/>
      <dgm:t>
        <a:bodyPr/>
        <a:lstStyle/>
        <a:p>
          <a:endParaRPr lang="en-US"/>
        </a:p>
      </dgm:t>
    </dgm:pt>
    <dgm:pt modelId="{A3D51DA1-0D0F-46FD-94BF-56755544BD79}">
      <dgm:prSet/>
      <dgm:spPr/>
      <dgm:t>
        <a:bodyPr/>
        <a:lstStyle/>
        <a:p>
          <a:r>
            <a:rPr lang="en-US" b="1" i="0"/>
            <a:t>EducationLevel</a:t>
          </a:r>
          <a:r>
            <a:rPr lang="en-US" b="0" i="0"/>
            <a:t>: The education level of the patients, coded as follows:</a:t>
          </a:r>
          <a:endParaRPr lang="en-US"/>
        </a:p>
      </dgm:t>
    </dgm:pt>
    <dgm:pt modelId="{44645A0C-D2B8-403C-B0A0-B03215ACF0F3}" type="parTrans" cxnId="{10437FE6-6C23-4B38-AF15-D64143F51C4D}">
      <dgm:prSet/>
      <dgm:spPr/>
      <dgm:t>
        <a:bodyPr/>
        <a:lstStyle/>
        <a:p>
          <a:endParaRPr lang="en-US"/>
        </a:p>
      </dgm:t>
    </dgm:pt>
    <dgm:pt modelId="{C6926CB4-A42C-4E8C-8CC5-6AB2D0C5052D}" type="sibTrans" cxnId="{10437FE6-6C23-4B38-AF15-D64143F51C4D}">
      <dgm:prSet/>
      <dgm:spPr/>
      <dgm:t>
        <a:bodyPr/>
        <a:lstStyle/>
        <a:p>
          <a:endParaRPr lang="en-US"/>
        </a:p>
      </dgm:t>
    </dgm:pt>
    <dgm:pt modelId="{C9497EC8-5C71-41C6-8645-5F1D5BB4D309}">
      <dgm:prSet/>
      <dgm:spPr/>
      <dgm:t>
        <a:bodyPr/>
        <a:lstStyle/>
        <a:p>
          <a:r>
            <a:rPr lang="en-US" b="0" i="0"/>
            <a:t>0: None</a:t>
          </a:r>
          <a:endParaRPr lang="en-US"/>
        </a:p>
      </dgm:t>
    </dgm:pt>
    <dgm:pt modelId="{B7159DD3-7C06-4A1B-8227-7762A02083F2}" type="parTrans" cxnId="{A37C0041-F410-4A56-97E0-7264584F3675}">
      <dgm:prSet/>
      <dgm:spPr/>
      <dgm:t>
        <a:bodyPr/>
        <a:lstStyle/>
        <a:p>
          <a:endParaRPr lang="en-US"/>
        </a:p>
      </dgm:t>
    </dgm:pt>
    <dgm:pt modelId="{0983A7F9-4DE7-4CCB-82FF-46787933D522}" type="sibTrans" cxnId="{A37C0041-F410-4A56-97E0-7264584F3675}">
      <dgm:prSet/>
      <dgm:spPr/>
      <dgm:t>
        <a:bodyPr/>
        <a:lstStyle/>
        <a:p>
          <a:endParaRPr lang="en-US"/>
        </a:p>
      </dgm:t>
    </dgm:pt>
    <dgm:pt modelId="{FBCD4D38-3BCA-4FA1-8D98-1C4D08900233}">
      <dgm:prSet/>
      <dgm:spPr/>
      <dgm:t>
        <a:bodyPr/>
        <a:lstStyle/>
        <a:p>
          <a:r>
            <a:rPr lang="en-US" b="0" i="0"/>
            <a:t>1: High School</a:t>
          </a:r>
          <a:endParaRPr lang="en-US"/>
        </a:p>
      </dgm:t>
    </dgm:pt>
    <dgm:pt modelId="{E53CD05B-BBF1-46C2-A148-DC5886C18B8F}" type="parTrans" cxnId="{70EC863A-9EBB-4856-B3F7-782CE35497C9}">
      <dgm:prSet/>
      <dgm:spPr/>
      <dgm:t>
        <a:bodyPr/>
        <a:lstStyle/>
        <a:p>
          <a:endParaRPr lang="en-US"/>
        </a:p>
      </dgm:t>
    </dgm:pt>
    <dgm:pt modelId="{F089E2E1-80FD-47E2-9C71-1EC7C7D35C02}" type="sibTrans" cxnId="{70EC863A-9EBB-4856-B3F7-782CE35497C9}">
      <dgm:prSet/>
      <dgm:spPr/>
      <dgm:t>
        <a:bodyPr/>
        <a:lstStyle/>
        <a:p>
          <a:endParaRPr lang="en-US"/>
        </a:p>
      </dgm:t>
    </dgm:pt>
    <dgm:pt modelId="{A9FBC842-85E8-4B76-9593-E5FFBFA72766}">
      <dgm:prSet/>
      <dgm:spPr/>
      <dgm:t>
        <a:bodyPr/>
        <a:lstStyle/>
        <a:p>
          <a:r>
            <a:rPr lang="en-US" b="0" i="0"/>
            <a:t>2: Bachelor's</a:t>
          </a:r>
          <a:endParaRPr lang="en-US"/>
        </a:p>
      </dgm:t>
    </dgm:pt>
    <dgm:pt modelId="{677D57D2-CB04-46DB-87EC-1AA725E4C93D}" type="parTrans" cxnId="{BE172A7F-7477-42E7-AD61-CE966BA620A6}">
      <dgm:prSet/>
      <dgm:spPr/>
      <dgm:t>
        <a:bodyPr/>
        <a:lstStyle/>
        <a:p>
          <a:endParaRPr lang="en-US"/>
        </a:p>
      </dgm:t>
    </dgm:pt>
    <dgm:pt modelId="{7D1B5222-BCF7-4601-8848-14DB9CA18AD4}" type="sibTrans" cxnId="{BE172A7F-7477-42E7-AD61-CE966BA620A6}">
      <dgm:prSet/>
      <dgm:spPr/>
      <dgm:t>
        <a:bodyPr/>
        <a:lstStyle/>
        <a:p>
          <a:endParaRPr lang="en-US"/>
        </a:p>
      </dgm:t>
    </dgm:pt>
    <dgm:pt modelId="{F48798FC-8A2A-49CB-AE18-045657EB8018}">
      <dgm:prSet/>
      <dgm:spPr/>
      <dgm:t>
        <a:bodyPr/>
        <a:lstStyle/>
        <a:p>
          <a:r>
            <a:rPr lang="en-US" b="0" i="0"/>
            <a:t>3: Higher</a:t>
          </a:r>
          <a:endParaRPr lang="en-US"/>
        </a:p>
      </dgm:t>
    </dgm:pt>
    <dgm:pt modelId="{115CE711-DC71-4DAB-94E1-32E20F7B10F4}" type="parTrans" cxnId="{21A01F75-02E9-4D71-89AE-8087664321C6}">
      <dgm:prSet/>
      <dgm:spPr/>
      <dgm:t>
        <a:bodyPr/>
        <a:lstStyle/>
        <a:p>
          <a:endParaRPr lang="en-US"/>
        </a:p>
      </dgm:t>
    </dgm:pt>
    <dgm:pt modelId="{2302C765-0C9E-42C0-AE88-A77A9E5F02BB}" type="sibTrans" cxnId="{21A01F75-02E9-4D71-89AE-8087664321C6}">
      <dgm:prSet/>
      <dgm:spPr/>
      <dgm:t>
        <a:bodyPr/>
        <a:lstStyle/>
        <a:p>
          <a:endParaRPr lang="en-US"/>
        </a:p>
      </dgm:t>
    </dgm:pt>
    <dgm:pt modelId="{99D355DE-2C50-4085-B25A-CA248900670F}" type="pres">
      <dgm:prSet presAssocID="{87847F81-5263-482C-B03F-4F966D148390}" presName="linear" presStyleCnt="0">
        <dgm:presLayoutVars>
          <dgm:animLvl val="lvl"/>
          <dgm:resizeHandles val="exact"/>
        </dgm:presLayoutVars>
      </dgm:prSet>
      <dgm:spPr/>
    </dgm:pt>
    <dgm:pt modelId="{9C4B0352-6B72-47E9-A112-4FA4716A9598}" type="pres">
      <dgm:prSet presAssocID="{99E01342-CE51-4609-9890-AA95813BE54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406F74-A7E5-4998-A890-843DFFC910FD}" type="pres">
      <dgm:prSet presAssocID="{99E01342-CE51-4609-9890-AA95813BE540}" presName="childText" presStyleLbl="revTx" presStyleIdx="0" presStyleCnt="2">
        <dgm:presLayoutVars>
          <dgm:bulletEnabled val="1"/>
        </dgm:presLayoutVars>
      </dgm:prSet>
      <dgm:spPr/>
    </dgm:pt>
    <dgm:pt modelId="{DD841A83-F7E5-439D-BCEA-E6BB521FF9F5}" type="pres">
      <dgm:prSet presAssocID="{2E473EDE-571C-45F4-8413-18433879833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77054F5-9362-4752-8DFB-3B4A907E65EC}" type="pres">
      <dgm:prSet presAssocID="{2E473EDE-571C-45F4-8413-184338798339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877D107-4139-4351-B76F-B030C75EE421}" type="presOf" srcId="{877C821C-A4E9-4F3D-B88D-A0B8FFB366B4}" destId="{277054F5-9362-4752-8DFB-3B4A907E65EC}" srcOrd="0" destOrd="5" presId="urn:microsoft.com/office/officeart/2005/8/layout/vList2"/>
    <dgm:cxn modelId="{F3E1B80D-D889-4E18-8DFD-73D84067952F}" type="presOf" srcId="{A9FBC842-85E8-4B76-9593-E5FFBFA72766}" destId="{277054F5-9362-4752-8DFB-3B4A907E65EC}" srcOrd="0" destOrd="10" presId="urn:microsoft.com/office/officeart/2005/8/layout/vList2"/>
    <dgm:cxn modelId="{78B7551F-94A5-4A1C-8758-52438FB40632}" srcId="{99E01342-CE51-4609-9890-AA95813BE540}" destId="{F7F61103-32D7-40A9-AD75-1A6D7B735575}" srcOrd="0" destOrd="0" parTransId="{D94C2AB7-55D9-44A4-BEC4-E1DDA66EB8D0}" sibTransId="{3462B18A-62E8-4E3B-9940-3E2B23E2D90C}"/>
    <dgm:cxn modelId="{93ED402D-86A7-4861-93D0-D38274690BD5}" type="presOf" srcId="{2E473EDE-571C-45F4-8413-184338798339}" destId="{DD841A83-F7E5-439D-BCEA-E6BB521FF9F5}" srcOrd="0" destOrd="0" presId="urn:microsoft.com/office/officeart/2005/8/layout/vList2"/>
    <dgm:cxn modelId="{F0354D2D-81AB-4413-8F4C-D3DF52959780}" srcId="{2E473EDE-571C-45F4-8413-184338798339}" destId="{CA0D040E-D0DB-4510-ACFA-82F971263424}" srcOrd="1" destOrd="0" parTransId="{A9073A99-C5F2-47C8-B5B2-A9ED204CA44B}" sibTransId="{2AE4067A-F0C9-4B2F-B90E-BF656E28E896}"/>
    <dgm:cxn modelId="{FA9C2835-B8ED-4CDF-B6C2-78BF98DF3E84}" srcId="{AA1F478D-9159-44B1-A004-D017D4E89309}" destId="{34D142BB-4F19-4E02-857A-719A6AA556B8}" srcOrd="1" destOrd="0" parTransId="{F63148F8-A478-4704-972E-629E69FDA032}" sibTransId="{178AEFE4-8A03-4AB2-BD49-D96C570079ED}"/>
    <dgm:cxn modelId="{70EC863A-9EBB-4856-B3F7-782CE35497C9}" srcId="{A3D51DA1-0D0F-46FD-94BF-56755544BD79}" destId="{FBCD4D38-3BCA-4FA1-8D98-1C4D08900233}" srcOrd="1" destOrd="0" parTransId="{E53CD05B-BBF1-46C2-A148-DC5886C18B8F}" sibTransId="{F089E2E1-80FD-47E2-9C71-1EC7C7D35C02}"/>
    <dgm:cxn modelId="{50E5B95F-D674-44BD-BF65-B7CCB155E778}" type="presOf" srcId="{87847F81-5263-482C-B03F-4F966D148390}" destId="{99D355DE-2C50-4085-B25A-CA248900670F}" srcOrd="0" destOrd="0" presId="urn:microsoft.com/office/officeart/2005/8/layout/vList2"/>
    <dgm:cxn modelId="{A37C0041-F410-4A56-97E0-7264584F3675}" srcId="{A3D51DA1-0D0F-46FD-94BF-56755544BD79}" destId="{C9497EC8-5C71-41C6-8645-5F1D5BB4D309}" srcOrd="0" destOrd="0" parTransId="{B7159DD3-7C06-4A1B-8227-7762A02083F2}" sibTransId="{0983A7F9-4DE7-4CCB-82FF-46787933D522}"/>
    <dgm:cxn modelId="{8563E543-EF9E-4941-86B1-E9CFD473A354}" type="presOf" srcId="{CAF60E50-04E9-4970-B81A-75920F030F01}" destId="{277054F5-9362-4752-8DFB-3B4A907E65EC}" srcOrd="0" destOrd="0" presId="urn:microsoft.com/office/officeart/2005/8/layout/vList2"/>
    <dgm:cxn modelId="{7F77986B-F4B1-4BE7-9ABD-F5F3983AED75}" type="presOf" srcId="{C9497EC8-5C71-41C6-8645-5F1D5BB4D309}" destId="{277054F5-9362-4752-8DFB-3B4A907E65EC}" srcOrd="0" destOrd="8" presId="urn:microsoft.com/office/officeart/2005/8/layout/vList2"/>
    <dgm:cxn modelId="{1133874E-7E5F-446D-90F5-1208BAB5E011}" type="presOf" srcId="{F48798FC-8A2A-49CB-AE18-045657EB8018}" destId="{277054F5-9362-4752-8DFB-3B4A907E65EC}" srcOrd="0" destOrd="11" presId="urn:microsoft.com/office/officeart/2005/8/layout/vList2"/>
    <dgm:cxn modelId="{10E18770-467C-4665-A471-6D6B24A888F2}" type="presOf" srcId="{AA1F478D-9159-44B1-A004-D017D4E89309}" destId="{277054F5-9362-4752-8DFB-3B4A907E65EC}" srcOrd="0" destOrd="2" presId="urn:microsoft.com/office/officeart/2005/8/layout/vList2"/>
    <dgm:cxn modelId="{71842053-574C-4230-B944-171428BF400E}" type="presOf" srcId="{F7F61103-32D7-40A9-AD75-1A6D7B735575}" destId="{58406F74-A7E5-4998-A890-843DFFC910FD}" srcOrd="0" destOrd="0" presId="urn:microsoft.com/office/officeart/2005/8/layout/vList2"/>
    <dgm:cxn modelId="{21A01F75-02E9-4D71-89AE-8087664321C6}" srcId="{A3D51DA1-0D0F-46FD-94BF-56755544BD79}" destId="{F48798FC-8A2A-49CB-AE18-045657EB8018}" srcOrd="3" destOrd="0" parTransId="{115CE711-DC71-4DAB-94E1-32E20F7B10F4}" sibTransId="{2302C765-0C9E-42C0-AE88-A77A9E5F02BB}"/>
    <dgm:cxn modelId="{41858356-DF6A-4B9B-B380-473FB5A97902}" type="presOf" srcId="{A3D51DA1-0D0F-46FD-94BF-56755544BD79}" destId="{277054F5-9362-4752-8DFB-3B4A907E65EC}" srcOrd="0" destOrd="7" presId="urn:microsoft.com/office/officeart/2005/8/layout/vList2"/>
    <dgm:cxn modelId="{3C7A8077-8624-486D-86E0-0DA932A20D0F}" srcId="{2E473EDE-571C-45F4-8413-184338798339}" destId="{AA1F478D-9159-44B1-A004-D017D4E89309}" srcOrd="2" destOrd="0" parTransId="{6DFDBBF1-8F72-4E23-AF8E-98F8FE8FD1EB}" sibTransId="{DB0C629A-9C1C-423E-A47B-C649E597EFBA}"/>
    <dgm:cxn modelId="{7F288557-2E98-4650-AD57-4DC236DE6C6F}" type="presOf" srcId="{CA0D040E-D0DB-4510-ACFA-82F971263424}" destId="{277054F5-9362-4752-8DFB-3B4A907E65EC}" srcOrd="0" destOrd="1" presId="urn:microsoft.com/office/officeart/2005/8/layout/vList2"/>
    <dgm:cxn modelId="{BE172A7F-7477-42E7-AD61-CE966BA620A6}" srcId="{A3D51DA1-0D0F-46FD-94BF-56755544BD79}" destId="{A9FBC842-85E8-4B76-9593-E5FFBFA72766}" srcOrd="2" destOrd="0" parTransId="{677D57D2-CB04-46DB-87EC-1AA725E4C93D}" sibTransId="{7D1B5222-BCF7-4601-8848-14DB9CA18AD4}"/>
    <dgm:cxn modelId="{66561180-BCDD-4841-8310-55C349B121BD}" type="presOf" srcId="{34D142BB-4F19-4E02-857A-719A6AA556B8}" destId="{277054F5-9362-4752-8DFB-3B4A907E65EC}" srcOrd="0" destOrd="4" presId="urn:microsoft.com/office/officeart/2005/8/layout/vList2"/>
    <dgm:cxn modelId="{ED2CF681-9644-4ACB-8BF6-47DAD2CE2287}" type="presOf" srcId="{99E01342-CE51-4609-9890-AA95813BE540}" destId="{9C4B0352-6B72-47E9-A112-4FA4716A9598}" srcOrd="0" destOrd="0" presId="urn:microsoft.com/office/officeart/2005/8/layout/vList2"/>
    <dgm:cxn modelId="{DF7E5D88-D1B8-4628-B1FA-868C4F40CC9B}" srcId="{2E473EDE-571C-45F4-8413-184338798339}" destId="{CAF60E50-04E9-4970-B81A-75920F030F01}" srcOrd="0" destOrd="0" parTransId="{70D4E63E-1223-4E1A-AB36-26CD6BD33FC8}" sibTransId="{8AB570E9-754C-4423-8434-78893F4696F0}"/>
    <dgm:cxn modelId="{5FBA088B-55DC-46CD-964F-3E8EEB9DD925}" srcId="{AA1F478D-9159-44B1-A004-D017D4E89309}" destId="{365ECBB8-DF67-4D88-9F27-DBA61C26A67C}" srcOrd="0" destOrd="0" parTransId="{27891FF7-F774-4028-8411-AE6027E7ABEB}" sibTransId="{4101748F-ED30-4B59-8CA0-B92D9AFA8F50}"/>
    <dgm:cxn modelId="{8B25B89A-9646-4870-81F2-2111421383FC}" type="presOf" srcId="{365ECBB8-DF67-4D88-9F27-DBA61C26A67C}" destId="{277054F5-9362-4752-8DFB-3B4A907E65EC}" srcOrd="0" destOrd="3" presId="urn:microsoft.com/office/officeart/2005/8/layout/vList2"/>
    <dgm:cxn modelId="{3D97C1A2-4A36-41DA-954A-9468B2AC27A4}" type="presOf" srcId="{BFEE5D21-C374-4D59-9988-CEA309BC0706}" destId="{277054F5-9362-4752-8DFB-3B4A907E65EC}" srcOrd="0" destOrd="6" presId="urn:microsoft.com/office/officeart/2005/8/layout/vList2"/>
    <dgm:cxn modelId="{93EB4BA5-1DD5-450C-A599-737C64A7EED5}" srcId="{AA1F478D-9159-44B1-A004-D017D4E89309}" destId="{877C821C-A4E9-4F3D-B88D-A0B8FFB366B4}" srcOrd="2" destOrd="0" parTransId="{3690F0F3-0983-4006-BDBB-A355BC51EE0D}" sibTransId="{1B8B3F22-1C8C-4D6F-B3AD-8C42E027BDF1}"/>
    <dgm:cxn modelId="{69E32DB8-DA9E-410C-818C-FE93FA125970}" type="presOf" srcId="{FBCD4D38-3BCA-4FA1-8D98-1C4D08900233}" destId="{277054F5-9362-4752-8DFB-3B4A907E65EC}" srcOrd="0" destOrd="9" presId="urn:microsoft.com/office/officeart/2005/8/layout/vList2"/>
    <dgm:cxn modelId="{BABFF7D0-5B6F-43E3-9E48-9096B8761175}" srcId="{AA1F478D-9159-44B1-A004-D017D4E89309}" destId="{BFEE5D21-C374-4D59-9988-CEA309BC0706}" srcOrd="3" destOrd="0" parTransId="{F4AB38D7-CCB0-4B2C-A70D-3A944A291FCA}" sibTransId="{B2BB8D1E-B6D6-4266-9B91-FF7814E1A017}"/>
    <dgm:cxn modelId="{7824B8E5-4FB5-4E94-80AC-1EA01D997027}" srcId="{87847F81-5263-482C-B03F-4F966D148390}" destId="{2E473EDE-571C-45F4-8413-184338798339}" srcOrd="1" destOrd="0" parTransId="{5322FE75-CCB3-4A70-9576-6506B0258BFC}" sibTransId="{519681F8-2700-498B-A366-4D01286FAC77}"/>
    <dgm:cxn modelId="{10437FE6-6C23-4B38-AF15-D64143F51C4D}" srcId="{2E473EDE-571C-45F4-8413-184338798339}" destId="{A3D51DA1-0D0F-46FD-94BF-56755544BD79}" srcOrd="3" destOrd="0" parTransId="{44645A0C-D2B8-403C-B0A0-B03215ACF0F3}" sibTransId="{C6926CB4-A42C-4E8C-8CC5-6AB2D0C5052D}"/>
    <dgm:cxn modelId="{C5CB42EF-43EF-4F81-BC8A-855576CDA90F}" srcId="{87847F81-5263-482C-B03F-4F966D148390}" destId="{99E01342-CE51-4609-9890-AA95813BE540}" srcOrd="0" destOrd="0" parTransId="{1773D77C-62A7-4C69-8131-7ACB28EFBE47}" sibTransId="{5BCBA626-2131-47D4-B4B9-94759226B0B6}"/>
    <dgm:cxn modelId="{C2EBFEE8-1D59-4E2F-92E2-3FEA8039E397}" type="presParOf" srcId="{99D355DE-2C50-4085-B25A-CA248900670F}" destId="{9C4B0352-6B72-47E9-A112-4FA4716A9598}" srcOrd="0" destOrd="0" presId="urn:microsoft.com/office/officeart/2005/8/layout/vList2"/>
    <dgm:cxn modelId="{2E1CFC15-7ECA-4739-8207-8CC7265028BB}" type="presParOf" srcId="{99D355DE-2C50-4085-B25A-CA248900670F}" destId="{58406F74-A7E5-4998-A890-843DFFC910FD}" srcOrd="1" destOrd="0" presId="urn:microsoft.com/office/officeart/2005/8/layout/vList2"/>
    <dgm:cxn modelId="{8E1F5005-AE02-4DF8-B65E-3F67346B755C}" type="presParOf" srcId="{99D355DE-2C50-4085-B25A-CA248900670F}" destId="{DD841A83-F7E5-439D-BCEA-E6BB521FF9F5}" srcOrd="2" destOrd="0" presId="urn:microsoft.com/office/officeart/2005/8/layout/vList2"/>
    <dgm:cxn modelId="{D65B8781-6AF9-45C7-8DDF-EB51A50F3C4F}" type="presParOf" srcId="{99D355DE-2C50-4085-B25A-CA248900670F}" destId="{277054F5-9362-4752-8DFB-3B4A907E65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D3ECC01-1935-4585-8553-BBD75344570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D907E4B-B059-4B29-89D8-99E07333729E}">
      <dgm:prSet/>
      <dgm:spPr/>
      <dgm:t>
        <a:bodyPr/>
        <a:lstStyle/>
        <a:p>
          <a:r>
            <a:rPr lang="en-US" b="1" i="0"/>
            <a:t>Lifestyle Factors</a:t>
          </a:r>
          <a:endParaRPr lang="en-US" dirty="0"/>
        </a:p>
      </dgm:t>
    </dgm:pt>
    <dgm:pt modelId="{3967ADDE-B757-4A87-BB5D-B9376B59F949}" type="parTrans" cxnId="{C9B57761-197B-4099-9829-30F0404D78AD}">
      <dgm:prSet/>
      <dgm:spPr/>
      <dgm:t>
        <a:bodyPr/>
        <a:lstStyle/>
        <a:p>
          <a:endParaRPr lang="en-US"/>
        </a:p>
      </dgm:t>
    </dgm:pt>
    <dgm:pt modelId="{AFDEA3F6-A115-492D-B41D-3AB3C6895529}" type="sibTrans" cxnId="{C9B57761-197B-4099-9829-30F0404D78AD}">
      <dgm:prSet/>
      <dgm:spPr/>
      <dgm:t>
        <a:bodyPr/>
        <a:lstStyle/>
        <a:p>
          <a:endParaRPr lang="en-US"/>
        </a:p>
      </dgm:t>
    </dgm:pt>
    <dgm:pt modelId="{6A8BC704-3A37-4580-80B3-E01C7655D8F8}">
      <dgm:prSet/>
      <dgm:spPr/>
      <dgm:t>
        <a:bodyPr/>
        <a:lstStyle/>
        <a:p>
          <a:r>
            <a:rPr lang="en-US" b="1" i="0" dirty="0"/>
            <a:t>BMI</a:t>
          </a:r>
          <a:r>
            <a:rPr lang="en-US" b="0" i="0" dirty="0"/>
            <a:t>: Body Mass Index of the patients, ranging from 15 to 40.</a:t>
          </a:r>
          <a:endParaRPr lang="en-US" dirty="0"/>
        </a:p>
      </dgm:t>
    </dgm:pt>
    <dgm:pt modelId="{38B8B040-CEAA-4283-96F5-09255A661BAF}" type="parTrans" cxnId="{E33C6CCB-C34E-432E-AD04-5A4B0E398499}">
      <dgm:prSet/>
      <dgm:spPr/>
      <dgm:t>
        <a:bodyPr/>
        <a:lstStyle/>
        <a:p>
          <a:endParaRPr lang="en-US"/>
        </a:p>
      </dgm:t>
    </dgm:pt>
    <dgm:pt modelId="{CB2C7D2C-86DE-4E09-A9AC-2A0843E57483}" type="sibTrans" cxnId="{E33C6CCB-C34E-432E-AD04-5A4B0E398499}">
      <dgm:prSet/>
      <dgm:spPr/>
      <dgm:t>
        <a:bodyPr/>
        <a:lstStyle/>
        <a:p>
          <a:endParaRPr lang="en-US"/>
        </a:p>
      </dgm:t>
    </dgm:pt>
    <dgm:pt modelId="{EF5770EB-2807-448F-A608-E589C9631843}">
      <dgm:prSet/>
      <dgm:spPr/>
      <dgm:t>
        <a:bodyPr/>
        <a:lstStyle/>
        <a:p>
          <a:r>
            <a:rPr lang="en-US" b="1" i="0" dirty="0"/>
            <a:t>Medical History</a:t>
          </a:r>
          <a:endParaRPr lang="en-US" dirty="0"/>
        </a:p>
      </dgm:t>
    </dgm:pt>
    <dgm:pt modelId="{7E51F699-0A3F-4ECA-A4CE-E7A6047E874B}" type="parTrans" cxnId="{AEE46721-5ACD-42BE-A09C-18A345F8DB34}">
      <dgm:prSet/>
      <dgm:spPr/>
      <dgm:t>
        <a:bodyPr/>
        <a:lstStyle/>
        <a:p>
          <a:endParaRPr lang="en-US"/>
        </a:p>
      </dgm:t>
    </dgm:pt>
    <dgm:pt modelId="{182D92CB-1416-4D0E-A9B2-23A6F7BD2D20}" type="sibTrans" cxnId="{AEE46721-5ACD-42BE-A09C-18A345F8DB34}">
      <dgm:prSet/>
      <dgm:spPr/>
      <dgm:t>
        <a:bodyPr/>
        <a:lstStyle/>
        <a:p>
          <a:endParaRPr lang="en-US"/>
        </a:p>
      </dgm:t>
    </dgm:pt>
    <dgm:pt modelId="{1AD9AC81-DB8C-4109-819D-7691C25DF604}">
      <dgm:prSet/>
      <dgm:spPr/>
      <dgm:t>
        <a:bodyPr/>
        <a:lstStyle/>
        <a:p>
          <a:r>
            <a:rPr lang="en-US" b="1" i="0"/>
            <a:t>FamilyHistoryAlzheimers</a:t>
          </a:r>
          <a:r>
            <a:rPr lang="en-US" b="0" i="0"/>
            <a:t>: Family history of Alzheimer's Disease, where 0 indicates No and 1 indicates Yes.</a:t>
          </a:r>
          <a:endParaRPr lang="en-US" dirty="0"/>
        </a:p>
      </dgm:t>
    </dgm:pt>
    <dgm:pt modelId="{D85ACB8C-72A0-4AC2-9198-12E5007FCA87}" type="parTrans" cxnId="{36099842-EF66-4441-B15F-7982DAD648D0}">
      <dgm:prSet/>
      <dgm:spPr/>
      <dgm:t>
        <a:bodyPr/>
        <a:lstStyle/>
        <a:p>
          <a:endParaRPr lang="en-US"/>
        </a:p>
      </dgm:t>
    </dgm:pt>
    <dgm:pt modelId="{55A5FC8D-9E8C-4A14-A60E-282E51E7465F}" type="sibTrans" cxnId="{36099842-EF66-4441-B15F-7982DAD648D0}">
      <dgm:prSet/>
      <dgm:spPr/>
      <dgm:t>
        <a:bodyPr/>
        <a:lstStyle/>
        <a:p>
          <a:endParaRPr lang="en-US"/>
        </a:p>
      </dgm:t>
    </dgm:pt>
    <dgm:pt modelId="{01EBAF48-3164-431A-A50A-61490E40F23F}">
      <dgm:prSet/>
      <dgm:spPr/>
      <dgm:t>
        <a:bodyPr/>
        <a:lstStyle/>
        <a:p>
          <a:r>
            <a:rPr lang="en-US" b="1" i="0" dirty="0"/>
            <a:t>Smoking</a:t>
          </a:r>
          <a:r>
            <a:rPr lang="en-US" b="0" i="0" dirty="0"/>
            <a:t>: Smoking status, where 0 indicates No and 1 indicates Yes.</a:t>
          </a:r>
          <a:endParaRPr lang="en-US" dirty="0"/>
        </a:p>
      </dgm:t>
    </dgm:pt>
    <dgm:pt modelId="{D69BA2A2-BCD7-4369-94E3-6CBB071A77B3}" type="parTrans" cxnId="{8CE7E55F-BF2C-4E08-A9F0-9AF8890BD142}">
      <dgm:prSet/>
      <dgm:spPr/>
      <dgm:t>
        <a:bodyPr/>
        <a:lstStyle/>
        <a:p>
          <a:endParaRPr lang="en-US"/>
        </a:p>
      </dgm:t>
    </dgm:pt>
    <dgm:pt modelId="{D27BA10D-8A65-472C-8DC7-BDD477EE307C}" type="sibTrans" cxnId="{8CE7E55F-BF2C-4E08-A9F0-9AF8890BD142}">
      <dgm:prSet/>
      <dgm:spPr/>
      <dgm:t>
        <a:bodyPr/>
        <a:lstStyle/>
        <a:p>
          <a:endParaRPr lang="en-US"/>
        </a:p>
      </dgm:t>
    </dgm:pt>
    <dgm:pt modelId="{7286B8CD-D88A-4EBA-A422-852BF904E511}">
      <dgm:prSet/>
      <dgm:spPr/>
      <dgm:t>
        <a:bodyPr/>
        <a:lstStyle/>
        <a:p>
          <a:r>
            <a:rPr lang="en-US" b="1" i="0" dirty="0"/>
            <a:t>AlcoholConsumption</a:t>
          </a:r>
          <a:r>
            <a:rPr lang="en-US" b="0" i="0" dirty="0"/>
            <a:t>: Weekly alcohol consumption in units, ranging from 0 to 20.</a:t>
          </a:r>
          <a:endParaRPr lang="en-US" dirty="0"/>
        </a:p>
      </dgm:t>
    </dgm:pt>
    <dgm:pt modelId="{60D17778-F27C-49F8-883F-B1AF3FE110C0}" type="parTrans" cxnId="{5E232F30-35F6-4374-AB6C-BB5BEB7B4717}">
      <dgm:prSet/>
      <dgm:spPr/>
      <dgm:t>
        <a:bodyPr/>
        <a:lstStyle/>
        <a:p>
          <a:endParaRPr lang="en-US"/>
        </a:p>
      </dgm:t>
    </dgm:pt>
    <dgm:pt modelId="{A973AEAB-AEF8-4830-9F36-36AE453BA842}" type="sibTrans" cxnId="{5E232F30-35F6-4374-AB6C-BB5BEB7B4717}">
      <dgm:prSet/>
      <dgm:spPr/>
      <dgm:t>
        <a:bodyPr/>
        <a:lstStyle/>
        <a:p>
          <a:endParaRPr lang="en-US"/>
        </a:p>
      </dgm:t>
    </dgm:pt>
    <dgm:pt modelId="{224B6104-E1C8-4FF0-9A1A-76E3DF32F8C7}">
      <dgm:prSet/>
      <dgm:spPr/>
      <dgm:t>
        <a:bodyPr/>
        <a:lstStyle/>
        <a:p>
          <a:r>
            <a:rPr lang="en-US" b="1" i="0"/>
            <a:t>PhysicalActivity</a:t>
          </a:r>
          <a:r>
            <a:rPr lang="en-US" b="0" i="0"/>
            <a:t>: Weekly physical activity in hours, ranging from 0 to 10.</a:t>
          </a:r>
          <a:endParaRPr lang="en-US" dirty="0"/>
        </a:p>
      </dgm:t>
    </dgm:pt>
    <dgm:pt modelId="{7B6017BE-0411-4CB5-B426-9D4885DB9640}" type="parTrans" cxnId="{645EAEC4-1DC1-49BB-97D6-B9721AA751B2}">
      <dgm:prSet/>
      <dgm:spPr/>
      <dgm:t>
        <a:bodyPr/>
        <a:lstStyle/>
        <a:p>
          <a:endParaRPr lang="en-US"/>
        </a:p>
      </dgm:t>
    </dgm:pt>
    <dgm:pt modelId="{5BA87126-0288-4644-A4E9-A2116999B8F9}" type="sibTrans" cxnId="{645EAEC4-1DC1-49BB-97D6-B9721AA751B2}">
      <dgm:prSet/>
      <dgm:spPr/>
      <dgm:t>
        <a:bodyPr/>
        <a:lstStyle/>
        <a:p>
          <a:endParaRPr lang="en-US"/>
        </a:p>
      </dgm:t>
    </dgm:pt>
    <dgm:pt modelId="{594947F1-1818-44BC-AEA2-C0CA0E46AAFF}">
      <dgm:prSet/>
      <dgm:spPr/>
      <dgm:t>
        <a:bodyPr/>
        <a:lstStyle/>
        <a:p>
          <a:r>
            <a:rPr lang="en-US" b="1" i="0"/>
            <a:t>DietQuality</a:t>
          </a:r>
          <a:r>
            <a:rPr lang="en-US" b="0" i="0"/>
            <a:t>: Diet quality score, ranging from 0 to 10.</a:t>
          </a:r>
          <a:endParaRPr lang="en-US"/>
        </a:p>
      </dgm:t>
    </dgm:pt>
    <dgm:pt modelId="{EC53CDAB-85CF-409F-84D6-4193B55A9519}" type="parTrans" cxnId="{4028788E-9665-4CE1-89C3-A2587C818E44}">
      <dgm:prSet/>
      <dgm:spPr/>
      <dgm:t>
        <a:bodyPr/>
        <a:lstStyle/>
        <a:p>
          <a:endParaRPr lang="en-US"/>
        </a:p>
      </dgm:t>
    </dgm:pt>
    <dgm:pt modelId="{2D554A30-7B4C-4A4D-A721-954FF3657ACE}" type="sibTrans" cxnId="{4028788E-9665-4CE1-89C3-A2587C818E44}">
      <dgm:prSet/>
      <dgm:spPr/>
      <dgm:t>
        <a:bodyPr/>
        <a:lstStyle/>
        <a:p>
          <a:endParaRPr lang="en-US"/>
        </a:p>
      </dgm:t>
    </dgm:pt>
    <dgm:pt modelId="{1EB2269E-E4FD-406B-AD88-C0D7A94C6E06}">
      <dgm:prSet/>
      <dgm:spPr/>
      <dgm:t>
        <a:bodyPr/>
        <a:lstStyle/>
        <a:p>
          <a:r>
            <a:rPr lang="en-US" b="1" i="0" dirty="0"/>
            <a:t>SleepQuality</a:t>
          </a:r>
          <a:r>
            <a:rPr lang="en-US" b="0" i="0" dirty="0"/>
            <a:t>: Sleep quality score, ranging from 4 to 10.</a:t>
          </a:r>
          <a:endParaRPr lang="en-US" dirty="0"/>
        </a:p>
      </dgm:t>
    </dgm:pt>
    <dgm:pt modelId="{AE540C67-C6C4-48E7-B64B-840A283B7D45}" type="parTrans" cxnId="{66C5019D-7E4B-478C-9065-A38D5EADB447}">
      <dgm:prSet/>
      <dgm:spPr/>
      <dgm:t>
        <a:bodyPr/>
        <a:lstStyle/>
        <a:p>
          <a:endParaRPr lang="en-US"/>
        </a:p>
      </dgm:t>
    </dgm:pt>
    <dgm:pt modelId="{ACD4F6F7-E098-41FE-91D0-C577D2EDE521}" type="sibTrans" cxnId="{66C5019D-7E4B-478C-9065-A38D5EADB447}">
      <dgm:prSet/>
      <dgm:spPr/>
      <dgm:t>
        <a:bodyPr/>
        <a:lstStyle/>
        <a:p>
          <a:endParaRPr lang="en-US"/>
        </a:p>
      </dgm:t>
    </dgm:pt>
    <dgm:pt modelId="{3E9A2827-828F-45BA-9A30-6116DBA81758}">
      <dgm:prSet/>
      <dgm:spPr/>
      <dgm:t>
        <a:bodyPr/>
        <a:lstStyle/>
        <a:p>
          <a:r>
            <a:rPr lang="en-US" b="1" i="0"/>
            <a:t>CardiovascularDisease</a:t>
          </a:r>
          <a:r>
            <a:rPr lang="en-US" b="0" i="0"/>
            <a:t>: Presence of cardiovascular disease, where 0 indicates No and 1 indicates Yes.</a:t>
          </a:r>
          <a:endParaRPr lang="en-US" dirty="0"/>
        </a:p>
      </dgm:t>
    </dgm:pt>
    <dgm:pt modelId="{A00AEDC0-AFEC-4B3E-9C31-5DD30C5F87B2}" type="parTrans" cxnId="{3E4C7D14-6D06-4C45-A382-F3EB2B0BFF64}">
      <dgm:prSet/>
      <dgm:spPr/>
      <dgm:t>
        <a:bodyPr/>
        <a:lstStyle/>
        <a:p>
          <a:endParaRPr lang="en-US"/>
        </a:p>
      </dgm:t>
    </dgm:pt>
    <dgm:pt modelId="{C552EEEC-D9A1-4AA0-B70B-271CBBC7AF24}" type="sibTrans" cxnId="{3E4C7D14-6D06-4C45-A382-F3EB2B0BFF64}">
      <dgm:prSet/>
      <dgm:spPr/>
      <dgm:t>
        <a:bodyPr/>
        <a:lstStyle/>
        <a:p>
          <a:endParaRPr lang="en-US"/>
        </a:p>
      </dgm:t>
    </dgm:pt>
    <dgm:pt modelId="{0B30A4E7-E205-4DE2-BB81-4641F6C05715}">
      <dgm:prSet/>
      <dgm:spPr/>
      <dgm:t>
        <a:bodyPr/>
        <a:lstStyle/>
        <a:p>
          <a:r>
            <a:rPr lang="en-US" b="1" i="0"/>
            <a:t>Diabetes</a:t>
          </a:r>
          <a:r>
            <a:rPr lang="en-US" b="0" i="0"/>
            <a:t>: Presence of diabetes, where 0 indicates No and 1 indicates Yes.</a:t>
          </a:r>
          <a:endParaRPr lang="en-US" dirty="0"/>
        </a:p>
      </dgm:t>
    </dgm:pt>
    <dgm:pt modelId="{585915CD-679C-4A2F-B867-0502D1B0EE44}" type="parTrans" cxnId="{9C004C11-8018-4F93-AA11-37EDBA46902F}">
      <dgm:prSet/>
      <dgm:spPr/>
      <dgm:t>
        <a:bodyPr/>
        <a:lstStyle/>
        <a:p>
          <a:endParaRPr lang="en-US"/>
        </a:p>
      </dgm:t>
    </dgm:pt>
    <dgm:pt modelId="{8E6D76EC-33AF-48BE-B350-05FBCBD556B7}" type="sibTrans" cxnId="{9C004C11-8018-4F93-AA11-37EDBA46902F}">
      <dgm:prSet/>
      <dgm:spPr/>
      <dgm:t>
        <a:bodyPr/>
        <a:lstStyle/>
        <a:p>
          <a:endParaRPr lang="en-US"/>
        </a:p>
      </dgm:t>
    </dgm:pt>
    <dgm:pt modelId="{F7B5DBFA-B105-4820-8CB4-1C8254E334FB}">
      <dgm:prSet/>
      <dgm:spPr/>
      <dgm:t>
        <a:bodyPr/>
        <a:lstStyle/>
        <a:p>
          <a:r>
            <a:rPr lang="en-US" b="1" i="0"/>
            <a:t>Depression</a:t>
          </a:r>
          <a:r>
            <a:rPr lang="en-US" b="0" i="0"/>
            <a:t>: Presence of depression, where 0 indicates No and 1 indicates Yes.</a:t>
          </a:r>
          <a:endParaRPr lang="en-US"/>
        </a:p>
      </dgm:t>
    </dgm:pt>
    <dgm:pt modelId="{A47E0ED2-800D-4D71-9542-71C0A252B6C4}" type="parTrans" cxnId="{D6CA3124-66EA-42DC-B87A-88238B327162}">
      <dgm:prSet/>
      <dgm:spPr/>
      <dgm:t>
        <a:bodyPr/>
        <a:lstStyle/>
        <a:p>
          <a:endParaRPr lang="en-US"/>
        </a:p>
      </dgm:t>
    </dgm:pt>
    <dgm:pt modelId="{8C36B3F5-18D5-4D62-B557-13C518634898}" type="sibTrans" cxnId="{D6CA3124-66EA-42DC-B87A-88238B327162}">
      <dgm:prSet/>
      <dgm:spPr/>
      <dgm:t>
        <a:bodyPr/>
        <a:lstStyle/>
        <a:p>
          <a:endParaRPr lang="en-US"/>
        </a:p>
      </dgm:t>
    </dgm:pt>
    <dgm:pt modelId="{C4657C8F-6C44-4A7A-87CE-15D7FBF66BF1}">
      <dgm:prSet/>
      <dgm:spPr/>
      <dgm:t>
        <a:bodyPr/>
        <a:lstStyle/>
        <a:p>
          <a:r>
            <a:rPr lang="en-US" b="1" i="0"/>
            <a:t>HeadInjury</a:t>
          </a:r>
          <a:r>
            <a:rPr lang="en-US" b="0" i="0"/>
            <a:t>: History of head injury, where 0 indicates No and 1 indicates Yes.</a:t>
          </a:r>
          <a:endParaRPr lang="en-US"/>
        </a:p>
      </dgm:t>
    </dgm:pt>
    <dgm:pt modelId="{A1F3597B-EC61-412A-9664-BD625ABC4E31}" type="parTrans" cxnId="{E326E5EF-C79C-4912-8F53-A46FA8B7B35E}">
      <dgm:prSet/>
      <dgm:spPr/>
      <dgm:t>
        <a:bodyPr/>
        <a:lstStyle/>
        <a:p>
          <a:endParaRPr lang="en-US"/>
        </a:p>
      </dgm:t>
    </dgm:pt>
    <dgm:pt modelId="{34DF5552-200D-44FF-98DD-C853F825F263}" type="sibTrans" cxnId="{E326E5EF-C79C-4912-8F53-A46FA8B7B35E}">
      <dgm:prSet/>
      <dgm:spPr/>
      <dgm:t>
        <a:bodyPr/>
        <a:lstStyle/>
        <a:p>
          <a:endParaRPr lang="en-US"/>
        </a:p>
      </dgm:t>
    </dgm:pt>
    <dgm:pt modelId="{770B68A9-80C6-4D96-9BC3-763EDB623304}">
      <dgm:prSet/>
      <dgm:spPr/>
      <dgm:t>
        <a:bodyPr/>
        <a:lstStyle/>
        <a:p>
          <a:r>
            <a:rPr lang="en-US" b="1" i="0" dirty="0"/>
            <a:t>Hypertension</a:t>
          </a:r>
          <a:r>
            <a:rPr lang="en-US" b="0" i="0" dirty="0"/>
            <a:t>: Presence of hypertension, where 0 indicates No and 1 indicates Yes.</a:t>
          </a:r>
          <a:endParaRPr lang="en-US" dirty="0"/>
        </a:p>
      </dgm:t>
    </dgm:pt>
    <dgm:pt modelId="{45A3CEBA-FF70-4A15-A8EB-48D4489BDF8E}" type="parTrans" cxnId="{AEC1CD21-3310-4AAF-8908-0461AD113EF4}">
      <dgm:prSet/>
      <dgm:spPr/>
      <dgm:t>
        <a:bodyPr/>
        <a:lstStyle/>
        <a:p>
          <a:endParaRPr lang="en-US"/>
        </a:p>
      </dgm:t>
    </dgm:pt>
    <dgm:pt modelId="{55D597D2-B8EC-4552-BCEE-A7277B934A27}" type="sibTrans" cxnId="{AEC1CD21-3310-4AAF-8908-0461AD113EF4}">
      <dgm:prSet/>
      <dgm:spPr/>
      <dgm:t>
        <a:bodyPr/>
        <a:lstStyle/>
        <a:p>
          <a:endParaRPr lang="en-US"/>
        </a:p>
      </dgm:t>
    </dgm:pt>
    <dgm:pt modelId="{5F2FB3FC-A0CD-4697-B016-F5894FC94B42}" type="pres">
      <dgm:prSet presAssocID="{ED3ECC01-1935-4585-8553-BBD753445705}" presName="linear" presStyleCnt="0">
        <dgm:presLayoutVars>
          <dgm:animLvl val="lvl"/>
          <dgm:resizeHandles val="exact"/>
        </dgm:presLayoutVars>
      </dgm:prSet>
      <dgm:spPr/>
    </dgm:pt>
    <dgm:pt modelId="{20996A71-E9A2-4F21-A781-759618340D94}" type="pres">
      <dgm:prSet presAssocID="{0D907E4B-B059-4B29-89D8-99E07333729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C751800-92EB-45C7-A83B-222B9A285674}" type="pres">
      <dgm:prSet presAssocID="{0D907E4B-B059-4B29-89D8-99E07333729E}" presName="childText" presStyleLbl="revTx" presStyleIdx="0" presStyleCnt="2">
        <dgm:presLayoutVars>
          <dgm:bulletEnabled val="1"/>
        </dgm:presLayoutVars>
      </dgm:prSet>
      <dgm:spPr/>
    </dgm:pt>
    <dgm:pt modelId="{14CD4261-9B4B-4B99-A6AE-46A9592048CF}" type="pres">
      <dgm:prSet presAssocID="{EF5770EB-2807-448F-A608-E589C96318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96E306C-3C6D-4A78-ABA2-51824BAC0A3E}" type="pres">
      <dgm:prSet presAssocID="{EF5770EB-2807-448F-A608-E589C96318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D28AC06-C703-4959-BC20-F39CB78587DA}" type="presOf" srcId="{F7B5DBFA-B105-4820-8CB4-1C8254E334FB}" destId="{996E306C-3C6D-4A78-ABA2-51824BAC0A3E}" srcOrd="0" destOrd="3" presId="urn:microsoft.com/office/officeart/2005/8/layout/vList2"/>
    <dgm:cxn modelId="{9C004C11-8018-4F93-AA11-37EDBA46902F}" srcId="{EF5770EB-2807-448F-A608-E589C9631843}" destId="{0B30A4E7-E205-4DE2-BB81-4641F6C05715}" srcOrd="2" destOrd="0" parTransId="{585915CD-679C-4A2F-B867-0502D1B0EE44}" sibTransId="{8E6D76EC-33AF-48BE-B350-05FBCBD556B7}"/>
    <dgm:cxn modelId="{3E4C7D14-6D06-4C45-A382-F3EB2B0BFF64}" srcId="{EF5770EB-2807-448F-A608-E589C9631843}" destId="{3E9A2827-828F-45BA-9A30-6116DBA81758}" srcOrd="1" destOrd="0" parTransId="{A00AEDC0-AFEC-4B3E-9C31-5DD30C5F87B2}" sibTransId="{C552EEEC-D9A1-4AA0-B70B-271CBBC7AF24}"/>
    <dgm:cxn modelId="{1308441D-DEBE-42E0-8600-E28C274D6B9C}" type="presOf" srcId="{6A8BC704-3A37-4580-80B3-E01C7655D8F8}" destId="{AC751800-92EB-45C7-A83B-222B9A285674}" srcOrd="0" destOrd="0" presId="urn:microsoft.com/office/officeart/2005/8/layout/vList2"/>
    <dgm:cxn modelId="{AEE46721-5ACD-42BE-A09C-18A345F8DB34}" srcId="{ED3ECC01-1935-4585-8553-BBD753445705}" destId="{EF5770EB-2807-448F-A608-E589C9631843}" srcOrd="1" destOrd="0" parTransId="{7E51F699-0A3F-4ECA-A4CE-E7A6047E874B}" sibTransId="{182D92CB-1416-4D0E-A9B2-23A6F7BD2D20}"/>
    <dgm:cxn modelId="{AEC1CD21-3310-4AAF-8908-0461AD113EF4}" srcId="{EF5770EB-2807-448F-A608-E589C9631843}" destId="{770B68A9-80C6-4D96-9BC3-763EDB623304}" srcOrd="5" destOrd="0" parTransId="{45A3CEBA-FF70-4A15-A8EB-48D4489BDF8E}" sibTransId="{55D597D2-B8EC-4552-BCEE-A7277B934A27}"/>
    <dgm:cxn modelId="{D6CA3124-66EA-42DC-B87A-88238B327162}" srcId="{EF5770EB-2807-448F-A608-E589C9631843}" destId="{F7B5DBFA-B105-4820-8CB4-1C8254E334FB}" srcOrd="3" destOrd="0" parTransId="{A47E0ED2-800D-4D71-9542-71C0A252B6C4}" sibTransId="{8C36B3F5-18D5-4D62-B557-13C518634898}"/>
    <dgm:cxn modelId="{ABD88924-55E3-48DA-9246-F59AC7FC98D9}" type="presOf" srcId="{0B30A4E7-E205-4DE2-BB81-4641F6C05715}" destId="{996E306C-3C6D-4A78-ABA2-51824BAC0A3E}" srcOrd="0" destOrd="2" presId="urn:microsoft.com/office/officeart/2005/8/layout/vList2"/>
    <dgm:cxn modelId="{6191C024-AAA2-4F03-88CC-672D5963C2D9}" type="presOf" srcId="{C4657C8F-6C44-4A7A-87CE-15D7FBF66BF1}" destId="{996E306C-3C6D-4A78-ABA2-51824BAC0A3E}" srcOrd="0" destOrd="4" presId="urn:microsoft.com/office/officeart/2005/8/layout/vList2"/>
    <dgm:cxn modelId="{5E232F30-35F6-4374-AB6C-BB5BEB7B4717}" srcId="{0D907E4B-B059-4B29-89D8-99E07333729E}" destId="{7286B8CD-D88A-4EBA-A422-852BF904E511}" srcOrd="2" destOrd="0" parTransId="{60D17778-F27C-49F8-883F-B1AF3FE110C0}" sibTransId="{A973AEAB-AEF8-4830-9F36-36AE453BA842}"/>
    <dgm:cxn modelId="{50925E3C-1B75-4B4A-81CB-9C7DF7F16B25}" type="presOf" srcId="{770B68A9-80C6-4D96-9BC3-763EDB623304}" destId="{996E306C-3C6D-4A78-ABA2-51824BAC0A3E}" srcOrd="0" destOrd="5" presId="urn:microsoft.com/office/officeart/2005/8/layout/vList2"/>
    <dgm:cxn modelId="{8CE7E55F-BF2C-4E08-A9F0-9AF8890BD142}" srcId="{0D907E4B-B059-4B29-89D8-99E07333729E}" destId="{01EBAF48-3164-431A-A50A-61490E40F23F}" srcOrd="1" destOrd="0" parTransId="{D69BA2A2-BCD7-4369-94E3-6CBB071A77B3}" sibTransId="{D27BA10D-8A65-472C-8DC7-BDD477EE307C}"/>
    <dgm:cxn modelId="{C9B57761-197B-4099-9829-30F0404D78AD}" srcId="{ED3ECC01-1935-4585-8553-BBD753445705}" destId="{0D907E4B-B059-4B29-89D8-99E07333729E}" srcOrd="0" destOrd="0" parTransId="{3967ADDE-B757-4A87-BB5D-B9376B59F949}" sibTransId="{AFDEA3F6-A115-492D-B41D-3AB3C6895529}"/>
    <dgm:cxn modelId="{36099842-EF66-4441-B15F-7982DAD648D0}" srcId="{EF5770EB-2807-448F-A608-E589C9631843}" destId="{1AD9AC81-DB8C-4109-819D-7691C25DF604}" srcOrd="0" destOrd="0" parTransId="{D85ACB8C-72A0-4AC2-9198-12E5007FCA87}" sibTransId="{55A5FC8D-9E8C-4A14-A60E-282E51E7465F}"/>
    <dgm:cxn modelId="{C1D0B673-391C-425B-8F30-AB81C2E00911}" type="presOf" srcId="{3E9A2827-828F-45BA-9A30-6116DBA81758}" destId="{996E306C-3C6D-4A78-ABA2-51824BAC0A3E}" srcOrd="0" destOrd="1" presId="urn:microsoft.com/office/officeart/2005/8/layout/vList2"/>
    <dgm:cxn modelId="{D9DFA55A-3C81-4B21-93DB-11799F184C45}" type="presOf" srcId="{594947F1-1818-44BC-AEA2-C0CA0E46AAFF}" destId="{AC751800-92EB-45C7-A83B-222B9A285674}" srcOrd="0" destOrd="4" presId="urn:microsoft.com/office/officeart/2005/8/layout/vList2"/>
    <dgm:cxn modelId="{657FF07D-3A41-4B22-A066-D53D954ECFF0}" type="presOf" srcId="{ED3ECC01-1935-4585-8553-BBD753445705}" destId="{5F2FB3FC-A0CD-4697-B016-F5894FC94B42}" srcOrd="0" destOrd="0" presId="urn:microsoft.com/office/officeart/2005/8/layout/vList2"/>
    <dgm:cxn modelId="{4028788E-9665-4CE1-89C3-A2587C818E44}" srcId="{0D907E4B-B059-4B29-89D8-99E07333729E}" destId="{594947F1-1818-44BC-AEA2-C0CA0E46AAFF}" srcOrd="4" destOrd="0" parTransId="{EC53CDAB-85CF-409F-84D6-4193B55A9519}" sibTransId="{2D554A30-7B4C-4A4D-A721-954FF3657ACE}"/>
    <dgm:cxn modelId="{084BE694-B350-41FB-BAA7-2573A4812369}" type="presOf" srcId="{1EB2269E-E4FD-406B-AD88-C0D7A94C6E06}" destId="{AC751800-92EB-45C7-A83B-222B9A285674}" srcOrd="0" destOrd="5" presId="urn:microsoft.com/office/officeart/2005/8/layout/vList2"/>
    <dgm:cxn modelId="{66C5019D-7E4B-478C-9065-A38D5EADB447}" srcId="{0D907E4B-B059-4B29-89D8-99E07333729E}" destId="{1EB2269E-E4FD-406B-AD88-C0D7A94C6E06}" srcOrd="5" destOrd="0" parTransId="{AE540C67-C6C4-48E7-B64B-840A283B7D45}" sibTransId="{ACD4F6F7-E098-41FE-91D0-C577D2EDE521}"/>
    <dgm:cxn modelId="{40C23FA7-1DF8-41C7-8090-ADB54EE924FA}" type="presOf" srcId="{1AD9AC81-DB8C-4109-819D-7691C25DF604}" destId="{996E306C-3C6D-4A78-ABA2-51824BAC0A3E}" srcOrd="0" destOrd="0" presId="urn:microsoft.com/office/officeart/2005/8/layout/vList2"/>
    <dgm:cxn modelId="{87853DBD-B35A-44DF-8A71-7CD37CF0A32F}" type="presOf" srcId="{EF5770EB-2807-448F-A608-E589C9631843}" destId="{14CD4261-9B4B-4B99-A6AE-46A9592048CF}" srcOrd="0" destOrd="0" presId="urn:microsoft.com/office/officeart/2005/8/layout/vList2"/>
    <dgm:cxn modelId="{77AE1CBE-2A11-4EA8-8B7D-B13C9597C8AB}" type="presOf" srcId="{01EBAF48-3164-431A-A50A-61490E40F23F}" destId="{AC751800-92EB-45C7-A83B-222B9A285674}" srcOrd="0" destOrd="1" presId="urn:microsoft.com/office/officeart/2005/8/layout/vList2"/>
    <dgm:cxn modelId="{645EAEC4-1DC1-49BB-97D6-B9721AA751B2}" srcId="{0D907E4B-B059-4B29-89D8-99E07333729E}" destId="{224B6104-E1C8-4FF0-9A1A-76E3DF32F8C7}" srcOrd="3" destOrd="0" parTransId="{7B6017BE-0411-4CB5-B426-9D4885DB9640}" sibTransId="{5BA87126-0288-4644-A4E9-A2116999B8F9}"/>
    <dgm:cxn modelId="{E33C6CCB-C34E-432E-AD04-5A4B0E398499}" srcId="{0D907E4B-B059-4B29-89D8-99E07333729E}" destId="{6A8BC704-3A37-4580-80B3-E01C7655D8F8}" srcOrd="0" destOrd="0" parTransId="{38B8B040-CEAA-4283-96F5-09255A661BAF}" sibTransId="{CB2C7D2C-86DE-4E09-A9AC-2A0843E57483}"/>
    <dgm:cxn modelId="{11518CD5-5660-499D-B153-82C588A70370}" type="presOf" srcId="{224B6104-E1C8-4FF0-9A1A-76E3DF32F8C7}" destId="{AC751800-92EB-45C7-A83B-222B9A285674}" srcOrd="0" destOrd="3" presId="urn:microsoft.com/office/officeart/2005/8/layout/vList2"/>
    <dgm:cxn modelId="{810DE9EB-FD57-40E0-B858-ED473F647203}" type="presOf" srcId="{0D907E4B-B059-4B29-89D8-99E07333729E}" destId="{20996A71-E9A2-4F21-A781-759618340D94}" srcOrd="0" destOrd="0" presId="urn:microsoft.com/office/officeart/2005/8/layout/vList2"/>
    <dgm:cxn modelId="{E326E5EF-C79C-4912-8F53-A46FA8B7B35E}" srcId="{EF5770EB-2807-448F-A608-E589C9631843}" destId="{C4657C8F-6C44-4A7A-87CE-15D7FBF66BF1}" srcOrd="4" destOrd="0" parTransId="{A1F3597B-EC61-412A-9664-BD625ABC4E31}" sibTransId="{34DF5552-200D-44FF-98DD-C853F825F263}"/>
    <dgm:cxn modelId="{62913CF5-4965-41A4-B145-A74B3077B4B0}" type="presOf" srcId="{7286B8CD-D88A-4EBA-A422-852BF904E511}" destId="{AC751800-92EB-45C7-A83B-222B9A285674}" srcOrd="0" destOrd="2" presId="urn:microsoft.com/office/officeart/2005/8/layout/vList2"/>
    <dgm:cxn modelId="{1B011DBC-41A4-4161-AE94-E2079B07ED3E}" type="presParOf" srcId="{5F2FB3FC-A0CD-4697-B016-F5894FC94B42}" destId="{20996A71-E9A2-4F21-A781-759618340D94}" srcOrd="0" destOrd="0" presId="urn:microsoft.com/office/officeart/2005/8/layout/vList2"/>
    <dgm:cxn modelId="{FFBBB032-33D6-4C1F-A98A-0C3257E830FF}" type="presParOf" srcId="{5F2FB3FC-A0CD-4697-B016-F5894FC94B42}" destId="{AC751800-92EB-45C7-A83B-222B9A285674}" srcOrd="1" destOrd="0" presId="urn:microsoft.com/office/officeart/2005/8/layout/vList2"/>
    <dgm:cxn modelId="{9CF43672-2F8D-433F-A87F-FB302E0B7110}" type="presParOf" srcId="{5F2FB3FC-A0CD-4697-B016-F5894FC94B42}" destId="{14CD4261-9B4B-4B99-A6AE-46A9592048CF}" srcOrd="2" destOrd="0" presId="urn:microsoft.com/office/officeart/2005/8/layout/vList2"/>
    <dgm:cxn modelId="{93514E8B-8A46-4889-9C71-ED4B82404384}" type="presParOf" srcId="{5F2FB3FC-A0CD-4697-B016-F5894FC94B42}" destId="{996E306C-3C6D-4A78-ABA2-51824BAC0A3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3ECC01-1935-4585-8553-BBD75344570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D907E4B-B059-4B29-89D8-99E07333729E}">
      <dgm:prSet/>
      <dgm:spPr/>
      <dgm:t>
        <a:bodyPr/>
        <a:lstStyle/>
        <a:p>
          <a:r>
            <a:rPr lang="en-US" b="1" i="0" dirty="0"/>
            <a:t>Clinical Measurements</a:t>
          </a:r>
          <a:endParaRPr lang="en-US" dirty="0"/>
        </a:p>
      </dgm:t>
    </dgm:pt>
    <dgm:pt modelId="{3967ADDE-B757-4A87-BB5D-B9376B59F949}" type="parTrans" cxnId="{C9B57761-197B-4099-9829-30F0404D78AD}">
      <dgm:prSet/>
      <dgm:spPr/>
      <dgm:t>
        <a:bodyPr/>
        <a:lstStyle/>
        <a:p>
          <a:endParaRPr lang="en-US"/>
        </a:p>
      </dgm:t>
    </dgm:pt>
    <dgm:pt modelId="{AFDEA3F6-A115-492D-B41D-3AB3C6895529}" type="sibTrans" cxnId="{C9B57761-197B-4099-9829-30F0404D78AD}">
      <dgm:prSet/>
      <dgm:spPr/>
      <dgm:t>
        <a:bodyPr/>
        <a:lstStyle/>
        <a:p>
          <a:endParaRPr lang="en-US"/>
        </a:p>
      </dgm:t>
    </dgm:pt>
    <dgm:pt modelId="{6A8BC704-3A37-4580-80B3-E01C7655D8F8}">
      <dgm:prSet/>
      <dgm:spPr/>
      <dgm:t>
        <a:bodyPr/>
        <a:lstStyle/>
        <a:p>
          <a:r>
            <a:rPr lang="en-US" b="1" i="0"/>
            <a:t>SystolicBP</a:t>
          </a:r>
          <a:r>
            <a:rPr lang="en-US" b="0" i="0"/>
            <a:t>: Systolic blood pressure, ranging from 90 to 180 mmHg.</a:t>
          </a:r>
          <a:endParaRPr lang="en-US"/>
        </a:p>
      </dgm:t>
    </dgm:pt>
    <dgm:pt modelId="{38B8B040-CEAA-4283-96F5-09255A661BAF}" type="parTrans" cxnId="{E33C6CCB-C34E-432E-AD04-5A4B0E398499}">
      <dgm:prSet/>
      <dgm:spPr/>
      <dgm:t>
        <a:bodyPr/>
        <a:lstStyle/>
        <a:p>
          <a:endParaRPr lang="en-US"/>
        </a:p>
      </dgm:t>
    </dgm:pt>
    <dgm:pt modelId="{CB2C7D2C-86DE-4E09-A9AC-2A0843E57483}" type="sibTrans" cxnId="{E33C6CCB-C34E-432E-AD04-5A4B0E398499}">
      <dgm:prSet/>
      <dgm:spPr/>
      <dgm:t>
        <a:bodyPr/>
        <a:lstStyle/>
        <a:p>
          <a:endParaRPr lang="en-US"/>
        </a:p>
      </dgm:t>
    </dgm:pt>
    <dgm:pt modelId="{770B9443-4898-4CE9-8E2B-1A3C53C49A06}">
      <dgm:prSet/>
      <dgm:spPr/>
      <dgm:t>
        <a:bodyPr/>
        <a:lstStyle/>
        <a:p>
          <a:r>
            <a:rPr lang="en-US" b="1" i="0"/>
            <a:t>DiastolicBP</a:t>
          </a:r>
          <a:r>
            <a:rPr lang="en-US" b="0" i="0"/>
            <a:t>: Diastolic blood pressure, ranging from 60 to 120 mmHg.</a:t>
          </a:r>
          <a:endParaRPr lang="en-US"/>
        </a:p>
      </dgm:t>
    </dgm:pt>
    <dgm:pt modelId="{3627A927-FC64-4C33-A965-853D61A46F9D}" type="parTrans" cxnId="{7E19A487-7C16-4F98-8E60-2A8AA7955593}">
      <dgm:prSet/>
      <dgm:spPr/>
      <dgm:t>
        <a:bodyPr/>
        <a:lstStyle/>
        <a:p>
          <a:endParaRPr lang="en-US"/>
        </a:p>
      </dgm:t>
    </dgm:pt>
    <dgm:pt modelId="{BE33113B-9871-4A34-B028-E4219C45AE8E}" type="sibTrans" cxnId="{7E19A487-7C16-4F98-8E60-2A8AA7955593}">
      <dgm:prSet/>
      <dgm:spPr/>
      <dgm:t>
        <a:bodyPr/>
        <a:lstStyle/>
        <a:p>
          <a:endParaRPr lang="en-US"/>
        </a:p>
      </dgm:t>
    </dgm:pt>
    <dgm:pt modelId="{ECA721BE-07CE-4D89-8CEA-DA68AA1AF97D}">
      <dgm:prSet/>
      <dgm:spPr/>
      <dgm:t>
        <a:bodyPr/>
        <a:lstStyle/>
        <a:p>
          <a:r>
            <a:rPr lang="en-US" b="1" i="0"/>
            <a:t>CholesterolTotal</a:t>
          </a:r>
          <a:r>
            <a:rPr lang="en-US" b="0" i="0"/>
            <a:t>: Total cholesterol levels, ranging from 150 to 300 mg/dL.</a:t>
          </a:r>
          <a:endParaRPr lang="en-US"/>
        </a:p>
      </dgm:t>
    </dgm:pt>
    <dgm:pt modelId="{D12F54CE-6DA8-4279-8644-4573B67EFCFA}" type="parTrans" cxnId="{A4B515E8-B61E-4DEE-B23C-CDCA2B1BCF45}">
      <dgm:prSet/>
      <dgm:spPr/>
      <dgm:t>
        <a:bodyPr/>
        <a:lstStyle/>
        <a:p>
          <a:endParaRPr lang="en-US"/>
        </a:p>
      </dgm:t>
    </dgm:pt>
    <dgm:pt modelId="{D4E0EC92-31D6-47EC-9002-C8C30DA9C631}" type="sibTrans" cxnId="{A4B515E8-B61E-4DEE-B23C-CDCA2B1BCF45}">
      <dgm:prSet/>
      <dgm:spPr/>
      <dgm:t>
        <a:bodyPr/>
        <a:lstStyle/>
        <a:p>
          <a:endParaRPr lang="en-US"/>
        </a:p>
      </dgm:t>
    </dgm:pt>
    <dgm:pt modelId="{4E32DEA6-3FF9-4949-BECF-3E43C0C3C2B4}">
      <dgm:prSet/>
      <dgm:spPr/>
      <dgm:t>
        <a:bodyPr/>
        <a:lstStyle/>
        <a:p>
          <a:r>
            <a:rPr lang="en-US" b="1" i="0"/>
            <a:t>CholesterolLDL</a:t>
          </a:r>
          <a:r>
            <a:rPr lang="en-US" b="0" i="0"/>
            <a:t>: Low-density lipoprotein cholesterol levels, ranging from 50 to 200 mg/dL.</a:t>
          </a:r>
          <a:endParaRPr lang="en-US"/>
        </a:p>
      </dgm:t>
    </dgm:pt>
    <dgm:pt modelId="{16996E2D-F56C-4B41-883B-0D226EDC202E}" type="parTrans" cxnId="{059D4DE4-38CF-4FED-8F3D-3FB1B43F4D52}">
      <dgm:prSet/>
      <dgm:spPr/>
      <dgm:t>
        <a:bodyPr/>
        <a:lstStyle/>
        <a:p>
          <a:endParaRPr lang="en-US"/>
        </a:p>
      </dgm:t>
    </dgm:pt>
    <dgm:pt modelId="{9ADD1A76-1E5D-4E83-A8BC-9BBD15B70A68}" type="sibTrans" cxnId="{059D4DE4-38CF-4FED-8F3D-3FB1B43F4D52}">
      <dgm:prSet/>
      <dgm:spPr/>
      <dgm:t>
        <a:bodyPr/>
        <a:lstStyle/>
        <a:p>
          <a:endParaRPr lang="en-US"/>
        </a:p>
      </dgm:t>
    </dgm:pt>
    <dgm:pt modelId="{62416DB5-9ECA-460C-89A2-C4A1CD6CAB7E}">
      <dgm:prSet/>
      <dgm:spPr/>
      <dgm:t>
        <a:bodyPr/>
        <a:lstStyle/>
        <a:p>
          <a:r>
            <a:rPr lang="en-US" b="1" i="0"/>
            <a:t>CholesterolHDL</a:t>
          </a:r>
          <a:r>
            <a:rPr lang="en-US" b="0" i="0"/>
            <a:t>: High-density lipoprotein cholesterol levels, ranging from 20 to 100 mg/dL.</a:t>
          </a:r>
          <a:endParaRPr lang="en-US"/>
        </a:p>
      </dgm:t>
    </dgm:pt>
    <dgm:pt modelId="{2B34EE56-D8C9-4CD6-934B-FAA3382F2C22}" type="parTrans" cxnId="{2F3ACBCA-486C-46CA-BAB8-E931FADD2FB3}">
      <dgm:prSet/>
      <dgm:spPr/>
      <dgm:t>
        <a:bodyPr/>
        <a:lstStyle/>
        <a:p>
          <a:endParaRPr lang="en-US"/>
        </a:p>
      </dgm:t>
    </dgm:pt>
    <dgm:pt modelId="{3360145E-A21F-4D9C-9009-122982871F99}" type="sibTrans" cxnId="{2F3ACBCA-486C-46CA-BAB8-E931FADD2FB3}">
      <dgm:prSet/>
      <dgm:spPr/>
      <dgm:t>
        <a:bodyPr/>
        <a:lstStyle/>
        <a:p>
          <a:endParaRPr lang="en-US"/>
        </a:p>
      </dgm:t>
    </dgm:pt>
    <dgm:pt modelId="{03423040-70A5-433C-9250-2D176D0463F4}">
      <dgm:prSet/>
      <dgm:spPr/>
      <dgm:t>
        <a:bodyPr/>
        <a:lstStyle/>
        <a:p>
          <a:r>
            <a:rPr lang="en-US" b="1" i="0"/>
            <a:t>CholesterolTriglycerides</a:t>
          </a:r>
          <a:r>
            <a:rPr lang="en-US" b="0" i="0"/>
            <a:t>: Triglycerides levels, ranging from 50 to 400 mg/dL.</a:t>
          </a:r>
          <a:endParaRPr lang="en-US"/>
        </a:p>
      </dgm:t>
    </dgm:pt>
    <dgm:pt modelId="{212FE025-73D0-41FC-B3B5-26B6FDC244BC}" type="parTrans" cxnId="{1D5FDCAF-F784-42AE-BCC1-2194D91847E0}">
      <dgm:prSet/>
      <dgm:spPr/>
      <dgm:t>
        <a:bodyPr/>
        <a:lstStyle/>
        <a:p>
          <a:endParaRPr lang="en-US"/>
        </a:p>
      </dgm:t>
    </dgm:pt>
    <dgm:pt modelId="{B94FC0AF-1651-4E69-920B-40B0C4B92CAF}" type="sibTrans" cxnId="{1D5FDCAF-F784-42AE-BCC1-2194D91847E0}">
      <dgm:prSet/>
      <dgm:spPr/>
      <dgm:t>
        <a:bodyPr/>
        <a:lstStyle/>
        <a:p>
          <a:endParaRPr lang="en-US"/>
        </a:p>
      </dgm:t>
    </dgm:pt>
    <dgm:pt modelId="{EF5770EB-2807-448F-A608-E589C9631843}">
      <dgm:prSet/>
      <dgm:spPr/>
      <dgm:t>
        <a:bodyPr/>
        <a:lstStyle/>
        <a:p>
          <a:r>
            <a:rPr lang="en-US" b="1" i="0"/>
            <a:t>Cognitive and Functional Assessments</a:t>
          </a:r>
          <a:endParaRPr lang="en-US"/>
        </a:p>
      </dgm:t>
    </dgm:pt>
    <dgm:pt modelId="{7E51F699-0A3F-4ECA-A4CE-E7A6047E874B}" type="parTrans" cxnId="{AEE46721-5ACD-42BE-A09C-18A345F8DB34}">
      <dgm:prSet/>
      <dgm:spPr/>
      <dgm:t>
        <a:bodyPr/>
        <a:lstStyle/>
        <a:p>
          <a:endParaRPr lang="en-US"/>
        </a:p>
      </dgm:t>
    </dgm:pt>
    <dgm:pt modelId="{182D92CB-1416-4D0E-A9B2-23A6F7BD2D20}" type="sibTrans" cxnId="{AEE46721-5ACD-42BE-A09C-18A345F8DB34}">
      <dgm:prSet/>
      <dgm:spPr/>
      <dgm:t>
        <a:bodyPr/>
        <a:lstStyle/>
        <a:p>
          <a:endParaRPr lang="en-US"/>
        </a:p>
      </dgm:t>
    </dgm:pt>
    <dgm:pt modelId="{1AD9AC81-DB8C-4109-819D-7691C25DF604}">
      <dgm:prSet/>
      <dgm:spPr/>
      <dgm:t>
        <a:bodyPr/>
        <a:lstStyle/>
        <a:p>
          <a:r>
            <a:rPr lang="en-US" b="1" i="0"/>
            <a:t>MMSE</a:t>
          </a:r>
          <a:r>
            <a:rPr lang="en-US" b="0" i="0"/>
            <a:t>: Mini-Mental State Examination score, ranging from 0 to 30. Lower scores indicate cognitive impairment.</a:t>
          </a:r>
          <a:endParaRPr lang="en-US"/>
        </a:p>
      </dgm:t>
    </dgm:pt>
    <dgm:pt modelId="{D85ACB8C-72A0-4AC2-9198-12E5007FCA87}" type="parTrans" cxnId="{36099842-EF66-4441-B15F-7982DAD648D0}">
      <dgm:prSet/>
      <dgm:spPr/>
      <dgm:t>
        <a:bodyPr/>
        <a:lstStyle/>
        <a:p>
          <a:endParaRPr lang="en-US"/>
        </a:p>
      </dgm:t>
    </dgm:pt>
    <dgm:pt modelId="{55A5FC8D-9E8C-4A14-A60E-282E51E7465F}" type="sibTrans" cxnId="{36099842-EF66-4441-B15F-7982DAD648D0}">
      <dgm:prSet/>
      <dgm:spPr/>
      <dgm:t>
        <a:bodyPr/>
        <a:lstStyle/>
        <a:p>
          <a:endParaRPr lang="en-US"/>
        </a:p>
      </dgm:t>
    </dgm:pt>
    <dgm:pt modelId="{B18F6599-22A2-47DA-A55E-288562F7A8D9}">
      <dgm:prSet/>
      <dgm:spPr/>
      <dgm:t>
        <a:bodyPr/>
        <a:lstStyle/>
        <a:p>
          <a:r>
            <a:rPr lang="en-US" b="1" i="0"/>
            <a:t>FunctionalAssessment</a:t>
          </a:r>
          <a:r>
            <a:rPr lang="en-US" b="0" i="0"/>
            <a:t>: Functional assessment score, ranging from 0 to 10. Lower scores indicate greater impairment.</a:t>
          </a:r>
          <a:endParaRPr lang="en-US"/>
        </a:p>
      </dgm:t>
    </dgm:pt>
    <dgm:pt modelId="{CAE062E9-AC77-4540-BA0C-ECA976EDF19D}" type="parTrans" cxnId="{CD70CBF4-872C-4198-8F9E-42CEC88CBCFA}">
      <dgm:prSet/>
      <dgm:spPr/>
      <dgm:t>
        <a:bodyPr/>
        <a:lstStyle/>
        <a:p>
          <a:endParaRPr lang="en-US"/>
        </a:p>
      </dgm:t>
    </dgm:pt>
    <dgm:pt modelId="{7D1F8E62-B06E-4DF5-829F-2BAFD0937598}" type="sibTrans" cxnId="{CD70CBF4-872C-4198-8F9E-42CEC88CBCFA}">
      <dgm:prSet/>
      <dgm:spPr/>
      <dgm:t>
        <a:bodyPr/>
        <a:lstStyle/>
        <a:p>
          <a:endParaRPr lang="en-US"/>
        </a:p>
      </dgm:t>
    </dgm:pt>
    <dgm:pt modelId="{B8538C5B-C24D-4EF2-86E0-6A2936F54930}">
      <dgm:prSet/>
      <dgm:spPr/>
      <dgm:t>
        <a:bodyPr/>
        <a:lstStyle/>
        <a:p>
          <a:r>
            <a:rPr lang="en-US" b="1" i="0"/>
            <a:t>MemoryComplaints</a:t>
          </a:r>
          <a:r>
            <a:rPr lang="en-US" b="0" i="0"/>
            <a:t>: Presence of memory complaints, where 0 indicates No and 1 indicates Yes.</a:t>
          </a:r>
          <a:endParaRPr lang="en-US"/>
        </a:p>
      </dgm:t>
    </dgm:pt>
    <dgm:pt modelId="{09AFF07C-9490-4F92-BE76-85B80CC7564D}" type="parTrans" cxnId="{8464B84D-6D20-45DF-9B4E-B65279BC623D}">
      <dgm:prSet/>
      <dgm:spPr/>
      <dgm:t>
        <a:bodyPr/>
        <a:lstStyle/>
        <a:p>
          <a:endParaRPr lang="en-US"/>
        </a:p>
      </dgm:t>
    </dgm:pt>
    <dgm:pt modelId="{2FFE80F9-4043-4693-BD75-E3577CE1582D}" type="sibTrans" cxnId="{8464B84D-6D20-45DF-9B4E-B65279BC623D}">
      <dgm:prSet/>
      <dgm:spPr/>
      <dgm:t>
        <a:bodyPr/>
        <a:lstStyle/>
        <a:p>
          <a:endParaRPr lang="en-US"/>
        </a:p>
      </dgm:t>
    </dgm:pt>
    <dgm:pt modelId="{EB78BD27-CDD9-4120-9553-CAD2F9DB447D}">
      <dgm:prSet/>
      <dgm:spPr/>
      <dgm:t>
        <a:bodyPr/>
        <a:lstStyle/>
        <a:p>
          <a:r>
            <a:rPr lang="en-US" b="1" i="0"/>
            <a:t>BehavioralProblems</a:t>
          </a:r>
          <a:r>
            <a:rPr lang="en-US" b="0" i="0"/>
            <a:t>: Presence of behavioral problems, where 0 indicates No and 1 indicates Yes.</a:t>
          </a:r>
          <a:endParaRPr lang="en-US"/>
        </a:p>
      </dgm:t>
    </dgm:pt>
    <dgm:pt modelId="{B6067C55-C67A-48DD-809C-8E7177D714C3}" type="parTrans" cxnId="{344159FA-4628-4B56-B858-13364AF28FA6}">
      <dgm:prSet/>
      <dgm:spPr/>
      <dgm:t>
        <a:bodyPr/>
        <a:lstStyle/>
        <a:p>
          <a:endParaRPr lang="en-US"/>
        </a:p>
      </dgm:t>
    </dgm:pt>
    <dgm:pt modelId="{5B0B2B55-A6E4-4C4F-8903-33D6424D8EE6}" type="sibTrans" cxnId="{344159FA-4628-4B56-B858-13364AF28FA6}">
      <dgm:prSet/>
      <dgm:spPr/>
      <dgm:t>
        <a:bodyPr/>
        <a:lstStyle/>
        <a:p>
          <a:endParaRPr lang="en-US"/>
        </a:p>
      </dgm:t>
    </dgm:pt>
    <dgm:pt modelId="{29CDF530-8659-40CA-B8B7-A4E71DDA0BB3}">
      <dgm:prSet/>
      <dgm:spPr/>
      <dgm:t>
        <a:bodyPr/>
        <a:lstStyle/>
        <a:p>
          <a:r>
            <a:rPr lang="en-US" b="1" i="0"/>
            <a:t>ADL</a:t>
          </a:r>
          <a:r>
            <a:rPr lang="en-US" b="0" i="0"/>
            <a:t>: Activities of Daily Living score, ranging from 0 to 10. Lower scores indicate greater impairment.</a:t>
          </a:r>
          <a:endParaRPr lang="en-US"/>
        </a:p>
      </dgm:t>
    </dgm:pt>
    <dgm:pt modelId="{3580B8EF-24B9-45FC-9D6C-1E7237D64B39}" type="parTrans" cxnId="{64074136-2C6F-4981-9057-E029699687EF}">
      <dgm:prSet/>
      <dgm:spPr/>
      <dgm:t>
        <a:bodyPr/>
        <a:lstStyle/>
        <a:p>
          <a:endParaRPr lang="en-US"/>
        </a:p>
      </dgm:t>
    </dgm:pt>
    <dgm:pt modelId="{2E0E9C80-5959-4E92-8DC5-2909A3361110}" type="sibTrans" cxnId="{64074136-2C6F-4981-9057-E029699687EF}">
      <dgm:prSet/>
      <dgm:spPr/>
      <dgm:t>
        <a:bodyPr/>
        <a:lstStyle/>
        <a:p>
          <a:endParaRPr lang="en-US"/>
        </a:p>
      </dgm:t>
    </dgm:pt>
    <dgm:pt modelId="{5F2FB3FC-A0CD-4697-B016-F5894FC94B42}" type="pres">
      <dgm:prSet presAssocID="{ED3ECC01-1935-4585-8553-BBD753445705}" presName="linear" presStyleCnt="0">
        <dgm:presLayoutVars>
          <dgm:animLvl val="lvl"/>
          <dgm:resizeHandles val="exact"/>
        </dgm:presLayoutVars>
      </dgm:prSet>
      <dgm:spPr/>
    </dgm:pt>
    <dgm:pt modelId="{20996A71-E9A2-4F21-A781-759618340D94}" type="pres">
      <dgm:prSet presAssocID="{0D907E4B-B059-4B29-89D8-99E07333729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2D2E90B-454B-4ECB-8F00-C27D9E5DCD1F}" type="pres">
      <dgm:prSet presAssocID="{0D907E4B-B059-4B29-89D8-99E07333729E}" presName="childText" presStyleLbl="revTx" presStyleIdx="0" presStyleCnt="2">
        <dgm:presLayoutVars>
          <dgm:bulletEnabled val="1"/>
        </dgm:presLayoutVars>
      </dgm:prSet>
      <dgm:spPr/>
    </dgm:pt>
    <dgm:pt modelId="{14CD4261-9B4B-4B99-A6AE-46A9592048CF}" type="pres">
      <dgm:prSet presAssocID="{EF5770EB-2807-448F-A608-E589C96318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96E306C-3C6D-4A78-ABA2-51824BAC0A3E}" type="pres">
      <dgm:prSet presAssocID="{EF5770EB-2807-448F-A608-E589C96318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EE46721-5ACD-42BE-A09C-18A345F8DB34}" srcId="{ED3ECC01-1935-4585-8553-BBD753445705}" destId="{EF5770EB-2807-448F-A608-E589C9631843}" srcOrd="1" destOrd="0" parTransId="{7E51F699-0A3F-4ECA-A4CE-E7A6047E874B}" sibTransId="{182D92CB-1416-4D0E-A9B2-23A6F7BD2D20}"/>
    <dgm:cxn modelId="{D5DEDB35-DB1F-4162-8E5D-EAE87E363FC5}" type="presOf" srcId="{4E32DEA6-3FF9-4949-BECF-3E43C0C3C2B4}" destId="{E2D2E90B-454B-4ECB-8F00-C27D9E5DCD1F}" srcOrd="0" destOrd="3" presId="urn:microsoft.com/office/officeart/2005/8/layout/vList2"/>
    <dgm:cxn modelId="{64074136-2C6F-4981-9057-E029699687EF}" srcId="{EF5770EB-2807-448F-A608-E589C9631843}" destId="{29CDF530-8659-40CA-B8B7-A4E71DDA0BB3}" srcOrd="4" destOrd="0" parTransId="{3580B8EF-24B9-45FC-9D6C-1E7237D64B39}" sibTransId="{2E0E9C80-5959-4E92-8DC5-2909A3361110}"/>
    <dgm:cxn modelId="{C9B57761-197B-4099-9829-30F0404D78AD}" srcId="{ED3ECC01-1935-4585-8553-BBD753445705}" destId="{0D907E4B-B059-4B29-89D8-99E07333729E}" srcOrd="0" destOrd="0" parTransId="{3967ADDE-B757-4A87-BB5D-B9376B59F949}" sibTransId="{AFDEA3F6-A115-492D-B41D-3AB3C6895529}"/>
    <dgm:cxn modelId="{36099842-EF66-4441-B15F-7982DAD648D0}" srcId="{EF5770EB-2807-448F-A608-E589C9631843}" destId="{1AD9AC81-DB8C-4109-819D-7691C25DF604}" srcOrd="0" destOrd="0" parTransId="{D85ACB8C-72A0-4AC2-9198-12E5007FCA87}" sibTransId="{55A5FC8D-9E8C-4A14-A60E-282E51E7465F}"/>
    <dgm:cxn modelId="{4071A146-7E4F-4499-9202-9C51A3984AC4}" type="presOf" srcId="{62416DB5-9ECA-460C-89A2-C4A1CD6CAB7E}" destId="{E2D2E90B-454B-4ECB-8F00-C27D9E5DCD1F}" srcOrd="0" destOrd="4" presId="urn:microsoft.com/office/officeart/2005/8/layout/vList2"/>
    <dgm:cxn modelId="{8464B84D-6D20-45DF-9B4E-B65279BC623D}" srcId="{EF5770EB-2807-448F-A608-E589C9631843}" destId="{B8538C5B-C24D-4EF2-86E0-6A2936F54930}" srcOrd="2" destOrd="0" parTransId="{09AFF07C-9490-4F92-BE76-85B80CC7564D}" sibTransId="{2FFE80F9-4043-4693-BD75-E3577CE1582D}"/>
    <dgm:cxn modelId="{657FF07D-3A41-4B22-A066-D53D954ECFF0}" type="presOf" srcId="{ED3ECC01-1935-4585-8553-BBD753445705}" destId="{5F2FB3FC-A0CD-4697-B016-F5894FC94B42}" srcOrd="0" destOrd="0" presId="urn:microsoft.com/office/officeart/2005/8/layout/vList2"/>
    <dgm:cxn modelId="{7E19A487-7C16-4F98-8E60-2A8AA7955593}" srcId="{0D907E4B-B059-4B29-89D8-99E07333729E}" destId="{770B9443-4898-4CE9-8E2B-1A3C53C49A06}" srcOrd="1" destOrd="0" parTransId="{3627A927-FC64-4C33-A965-853D61A46F9D}" sibTransId="{BE33113B-9871-4A34-B028-E4219C45AE8E}"/>
    <dgm:cxn modelId="{7FA10FA3-9505-4758-BDAE-F5C6A502F0DB}" type="presOf" srcId="{29CDF530-8659-40CA-B8B7-A4E71DDA0BB3}" destId="{996E306C-3C6D-4A78-ABA2-51824BAC0A3E}" srcOrd="0" destOrd="4" presId="urn:microsoft.com/office/officeart/2005/8/layout/vList2"/>
    <dgm:cxn modelId="{40C23FA7-1DF8-41C7-8090-ADB54EE924FA}" type="presOf" srcId="{1AD9AC81-DB8C-4109-819D-7691C25DF604}" destId="{996E306C-3C6D-4A78-ABA2-51824BAC0A3E}" srcOrd="0" destOrd="0" presId="urn:microsoft.com/office/officeart/2005/8/layout/vList2"/>
    <dgm:cxn modelId="{1D5FDCAF-F784-42AE-BCC1-2194D91847E0}" srcId="{0D907E4B-B059-4B29-89D8-99E07333729E}" destId="{03423040-70A5-433C-9250-2D176D0463F4}" srcOrd="5" destOrd="0" parTransId="{212FE025-73D0-41FC-B3B5-26B6FDC244BC}" sibTransId="{B94FC0AF-1651-4E69-920B-40B0C4B92CAF}"/>
    <dgm:cxn modelId="{820A4FBC-2AEC-4372-956D-8393F67C9C1A}" type="presOf" srcId="{B8538C5B-C24D-4EF2-86E0-6A2936F54930}" destId="{996E306C-3C6D-4A78-ABA2-51824BAC0A3E}" srcOrd="0" destOrd="2" presId="urn:microsoft.com/office/officeart/2005/8/layout/vList2"/>
    <dgm:cxn modelId="{87853DBD-B35A-44DF-8A71-7CD37CF0A32F}" type="presOf" srcId="{EF5770EB-2807-448F-A608-E589C9631843}" destId="{14CD4261-9B4B-4B99-A6AE-46A9592048CF}" srcOrd="0" destOrd="0" presId="urn:microsoft.com/office/officeart/2005/8/layout/vList2"/>
    <dgm:cxn modelId="{2F3ACBCA-486C-46CA-BAB8-E931FADD2FB3}" srcId="{0D907E4B-B059-4B29-89D8-99E07333729E}" destId="{62416DB5-9ECA-460C-89A2-C4A1CD6CAB7E}" srcOrd="4" destOrd="0" parTransId="{2B34EE56-D8C9-4CD6-934B-FAA3382F2C22}" sibTransId="{3360145E-A21F-4D9C-9009-122982871F99}"/>
    <dgm:cxn modelId="{E33C6CCB-C34E-432E-AD04-5A4B0E398499}" srcId="{0D907E4B-B059-4B29-89D8-99E07333729E}" destId="{6A8BC704-3A37-4580-80B3-E01C7655D8F8}" srcOrd="0" destOrd="0" parTransId="{38B8B040-CEAA-4283-96F5-09255A661BAF}" sibTransId="{CB2C7D2C-86DE-4E09-A9AC-2A0843E57483}"/>
    <dgm:cxn modelId="{44B800D4-28B4-416F-AB19-9DCBD646AADA}" type="presOf" srcId="{B18F6599-22A2-47DA-A55E-288562F7A8D9}" destId="{996E306C-3C6D-4A78-ABA2-51824BAC0A3E}" srcOrd="0" destOrd="1" presId="urn:microsoft.com/office/officeart/2005/8/layout/vList2"/>
    <dgm:cxn modelId="{3E1554DA-5962-4362-8517-FDFE32FA5E24}" type="presOf" srcId="{6A8BC704-3A37-4580-80B3-E01C7655D8F8}" destId="{E2D2E90B-454B-4ECB-8F00-C27D9E5DCD1F}" srcOrd="0" destOrd="0" presId="urn:microsoft.com/office/officeart/2005/8/layout/vList2"/>
    <dgm:cxn modelId="{78DB7ADF-F69F-47E3-8B55-23BAAEB65A4B}" type="presOf" srcId="{03423040-70A5-433C-9250-2D176D0463F4}" destId="{E2D2E90B-454B-4ECB-8F00-C27D9E5DCD1F}" srcOrd="0" destOrd="5" presId="urn:microsoft.com/office/officeart/2005/8/layout/vList2"/>
    <dgm:cxn modelId="{059D4DE4-38CF-4FED-8F3D-3FB1B43F4D52}" srcId="{0D907E4B-B059-4B29-89D8-99E07333729E}" destId="{4E32DEA6-3FF9-4949-BECF-3E43C0C3C2B4}" srcOrd="3" destOrd="0" parTransId="{16996E2D-F56C-4B41-883B-0D226EDC202E}" sibTransId="{9ADD1A76-1E5D-4E83-A8BC-9BBD15B70A68}"/>
    <dgm:cxn modelId="{4A0331E5-6E46-444C-B47E-94471DEB5102}" type="presOf" srcId="{770B9443-4898-4CE9-8E2B-1A3C53C49A06}" destId="{E2D2E90B-454B-4ECB-8F00-C27D9E5DCD1F}" srcOrd="0" destOrd="1" presId="urn:microsoft.com/office/officeart/2005/8/layout/vList2"/>
    <dgm:cxn modelId="{A4B515E8-B61E-4DEE-B23C-CDCA2B1BCF45}" srcId="{0D907E4B-B059-4B29-89D8-99E07333729E}" destId="{ECA721BE-07CE-4D89-8CEA-DA68AA1AF97D}" srcOrd="2" destOrd="0" parTransId="{D12F54CE-6DA8-4279-8644-4573B67EFCFA}" sibTransId="{D4E0EC92-31D6-47EC-9002-C8C30DA9C631}"/>
    <dgm:cxn modelId="{810DE9EB-FD57-40E0-B858-ED473F647203}" type="presOf" srcId="{0D907E4B-B059-4B29-89D8-99E07333729E}" destId="{20996A71-E9A2-4F21-A781-759618340D94}" srcOrd="0" destOrd="0" presId="urn:microsoft.com/office/officeart/2005/8/layout/vList2"/>
    <dgm:cxn modelId="{4E41B1F4-0B8A-4BE1-965C-086A77335AE7}" type="presOf" srcId="{EB78BD27-CDD9-4120-9553-CAD2F9DB447D}" destId="{996E306C-3C6D-4A78-ABA2-51824BAC0A3E}" srcOrd="0" destOrd="3" presId="urn:microsoft.com/office/officeart/2005/8/layout/vList2"/>
    <dgm:cxn modelId="{CD70CBF4-872C-4198-8F9E-42CEC88CBCFA}" srcId="{EF5770EB-2807-448F-A608-E589C9631843}" destId="{B18F6599-22A2-47DA-A55E-288562F7A8D9}" srcOrd="1" destOrd="0" parTransId="{CAE062E9-AC77-4540-BA0C-ECA976EDF19D}" sibTransId="{7D1F8E62-B06E-4DF5-829F-2BAFD0937598}"/>
    <dgm:cxn modelId="{7D491AF6-A642-48A0-B78D-4ABD201DE796}" type="presOf" srcId="{ECA721BE-07CE-4D89-8CEA-DA68AA1AF97D}" destId="{E2D2E90B-454B-4ECB-8F00-C27D9E5DCD1F}" srcOrd="0" destOrd="2" presId="urn:microsoft.com/office/officeart/2005/8/layout/vList2"/>
    <dgm:cxn modelId="{344159FA-4628-4B56-B858-13364AF28FA6}" srcId="{EF5770EB-2807-448F-A608-E589C9631843}" destId="{EB78BD27-CDD9-4120-9553-CAD2F9DB447D}" srcOrd="3" destOrd="0" parTransId="{B6067C55-C67A-48DD-809C-8E7177D714C3}" sibTransId="{5B0B2B55-A6E4-4C4F-8903-33D6424D8EE6}"/>
    <dgm:cxn modelId="{1B011DBC-41A4-4161-AE94-E2079B07ED3E}" type="presParOf" srcId="{5F2FB3FC-A0CD-4697-B016-F5894FC94B42}" destId="{20996A71-E9A2-4F21-A781-759618340D94}" srcOrd="0" destOrd="0" presId="urn:microsoft.com/office/officeart/2005/8/layout/vList2"/>
    <dgm:cxn modelId="{8E29D3E2-DA0A-4C76-A04F-AD00C3AF8438}" type="presParOf" srcId="{5F2FB3FC-A0CD-4697-B016-F5894FC94B42}" destId="{E2D2E90B-454B-4ECB-8F00-C27D9E5DCD1F}" srcOrd="1" destOrd="0" presId="urn:microsoft.com/office/officeart/2005/8/layout/vList2"/>
    <dgm:cxn modelId="{9CF43672-2F8D-433F-A87F-FB302E0B7110}" type="presParOf" srcId="{5F2FB3FC-A0CD-4697-B016-F5894FC94B42}" destId="{14CD4261-9B4B-4B99-A6AE-46A9592048CF}" srcOrd="2" destOrd="0" presId="urn:microsoft.com/office/officeart/2005/8/layout/vList2"/>
    <dgm:cxn modelId="{93514E8B-8A46-4889-9C71-ED4B82404384}" type="presParOf" srcId="{5F2FB3FC-A0CD-4697-B016-F5894FC94B42}" destId="{996E306C-3C6D-4A78-ABA2-51824BAC0A3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8BB0439-C797-47D8-BD39-17257FD223F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D02F03D-E3CC-45C1-9195-EDD006310EC8}">
      <dgm:prSet/>
      <dgm:spPr/>
      <dgm:t>
        <a:bodyPr/>
        <a:lstStyle/>
        <a:p>
          <a:r>
            <a:rPr lang="en-US" b="1" i="0"/>
            <a:t>Symptoms</a:t>
          </a:r>
          <a:endParaRPr lang="en-US"/>
        </a:p>
      </dgm:t>
    </dgm:pt>
    <dgm:pt modelId="{9B6AC43F-ACC5-45AA-8710-564213F5602D}" type="parTrans" cxnId="{AB6CBAA2-9997-4E03-BF6E-FFDD66A8F034}">
      <dgm:prSet/>
      <dgm:spPr/>
      <dgm:t>
        <a:bodyPr/>
        <a:lstStyle/>
        <a:p>
          <a:endParaRPr lang="en-US"/>
        </a:p>
      </dgm:t>
    </dgm:pt>
    <dgm:pt modelId="{EA37A554-4491-4F03-85F7-355D596A2278}" type="sibTrans" cxnId="{AB6CBAA2-9997-4E03-BF6E-FFDD66A8F034}">
      <dgm:prSet/>
      <dgm:spPr/>
      <dgm:t>
        <a:bodyPr/>
        <a:lstStyle/>
        <a:p>
          <a:endParaRPr lang="en-US"/>
        </a:p>
      </dgm:t>
    </dgm:pt>
    <dgm:pt modelId="{3C33648B-7C8D-4564-89F6-A6681ADEAC79}">
      <dgm:prSet/>
      <dgm:spPr/>
      <dgm:t>
        <a:bodyPr/>
        <a:lstStyle/>
        <a:p>
          <a:r>
            <a:rPr lang="en-US" b="1" i="0"/>
            <a:t>Confusion</a:t>
          </a:r>
          <a:r>
            <a:rPr lang="en-US" b="0" i="0"/>
            <a:t>: Presence of confusion, where 0 indicates No and 1 indicates Yes.</a:t>
          </a:r>
          <a:endParaRPr lang="en-US"/>
        </a:p>
      </dgm:t>
    </dgm:pt>
    <dgm:pt modelId="{B2611C03-29D2-477B-8B02-C45475762A5E}" type="parTrans" cxnId="{05BA6C6C-48B2-44AC-99A0-581EBB4EC47E}">
      <dgm:prSet/>
      <dgm:spPr/>
      <dgm:t>
        <a:bodyPr/>
        <a:lstStyle/>
        <a:p>
          <a:endParaRPr lang="en-US"/>
        </a:p>
      </dgm:t>
    </dgm:pt>
    <dgm:pt modelId="{D425FB64-1534-4FE1-B185-00EC289ED008}" type="sibTrans" cxnId="{05BA6C6C-48B2-44AC-99A0-581EBB4EC47E}">
      <dgm:prSet/>
      <dgm:spPr/>
      <dgm:t>
        <a:bodyPr/>
        <a:lstStyle/>
        <a:p>
          <a:endParaRPr lang="en-US"/>
        </a:p>
      </dgm:t>
    </dgm:pt>
    <dgm:pt modelId="{7E7C3EB9-96E5-499F-82DD-3A100C504FD0}">
      <dgm:prSet/>
      <dgm:spPr/>
      <dgm:t>
        <a:bodyPr/>
        <a:lstStyle/>
        <a:p>
          <a:r>
            <a:rPr lang="en-US" b="1" i="0"/>
            <a:t>Disorientation</a:t>
          </a:r>
          <a:r>
            <a:rPr lang="en-US" b="0" i="0"/>
            <a:t>: Presence of disorientation, where 0 indicates No and 1 indicates Yes.</a:t>
          </a:r>
          <a:endParaRPr lang="en-US"/>
        </a:p>
      </dgm:t>
    </dgm:pt>
    <dgm:pt modelId="{304FC7FA-310A-4224-99D9-B54AAAF14FFB}" type="parTrans" cxnId="{77C2D273-C444-4369-9EF9-CFFF6C82888E}">
      <dgm:prSet/>
      <dgm:spPr/>
      <dgm:t>
        <a:bodyPr/>
        <a:lstStyle/>
        <a:p>
          <a:endParaRPr lang="en-US"/>
        </a:p>
      </dgm:t>
    </dgm:pt>
    <dgm:pt modelId="{9EB6C840-2DBB-4DDE-AC95-D35116A2FC3F}" type="sibTrans" cxnId="{77C2D273-C444-4369-9EF9-CFFF6C82888E}">
      <dgm:prSet/>
      <dgm:spPr/>
      <dgm:t>
        <a:bodyPr/>
        <a:lstStyle/>
        <a:p>
          <a:endParaRPr lang="en-US"/>
        </a:p>
      </dgm:t>
    </dgm:pt>
    <dgm:pt modelId="{4DE676AB-D996-475D-9463-EEB9D05156A5}">
      <dgm:prSet/>
      <dgm:spPr/>
      <dgm:t>
        <a:bodyPr/>
        <a:lstStyle/>
        <a:p>
          <a:r>
            <a:rPr lang="en-US" b="1" i="0"/>
            <a:t>PersonalityChanges</a:t>
          </a:r>
          <a:r>
            <a:rPr lang="en-US" b="0" i="0"/>
            <a:t>: Presence of personality changes, where 0 indicates No and 1 indicates Yes.</a:t>
          </a:r>
          <a:endParaRPr lang="en-US"/>
        </a:p>
      </dgm:t>
    </dgm:pt>
    <dgm:pt modelId="{653F059C-7C5B-4468-9917-EBE9ABFEEE66}" type="parTrans" cxnId="{218CB021-05E3-405A-9495-7464202726D3}">
      <dgm:prSet/>
      <dgm:spPr/>
      <dgm:t>
        <a:bodyPr/>
        <a:lstStyle/>
        <a:p>
          <a:endParaRPr lang="en-US"/>
        </a:p>
      </dgm:t>
    </dgm:pt>
    <dgm:pt modelId="{5CB3FAA7-0577-4EFE-9283-AEE9166016A6}" type="sibTrans" cxnId="{218CB021-05E3-405A-9495-7464202726D3}">
      <dgm:prSet/>
      <dgm:spPr/>
      <dgm:t>
        <a:bodyPr/>
        <a:lstStyle/>
        <a:p>
          <a:endParaRPr lang="en-US"/>
        </a:p>
      </dgm:t>
    </dgm:pt>
    <dgm:pt modelId="{BB91A826-DEBD-4827-8C36-0812E5F7E563}">
      <dgm:prSet/>
      <dgm:spPr/>
      <dgm:t>
        <a:bodyPr/>
        <a:lstStyle/>
        <a:p>
          <a:r>
            <a:rPr lang="en-US" b="1" i="0"/>
            <a:t>DifficultyCompletingTasks</a:t>
          </a:r>
          <a:r>
            <a:rPr lang="en-US" b="0" i="0"/>
            <a:t>: Presence of difficulty completing tasks, where 0 indicates No and 1 indicates Yes.</a:t>
          </a:r>
          <a:endParaRPr lang="en-US"/>
        </a:p>
      </dgm:t>
    </dgm:pt>
    <dgm:pt modelId="{93E74D7F-6166-41C6-BFC1-49A8DF80D5A1}" type="parTrans" cxnId="{D7FA2FC1-3F7D-47DD-89BF-D19C3ECF9766}">
      <dgm:prSet/>
      <dgm:spPr/>
      <dgm:t>
        <a:bodyPr/>
        <a:lstStyle/>
        <a:p>
          <a:endParaRPr lang="en-US"/>
        </a:p>
      </dgm:t>
    </dgm:pt>
    <dgm:pt modelId="{5CC2DACE-BD62-47F3-B5E5-289C04A63240}" type="sibTrans" cxnId="{D7FA2FC1-3F7D-47DD-89BF-D19C3ECF9766}">
      <dgm:prSet/>
      <dgm:spPr/>
      <dgm:t>
        <a:bodyPr/>
        <a:lstStyle/>
        <a:p>
          <a:endParaRPr lang="en-US"/>
        </a:p>
      </dgm:t>
    </dgm:pt>
    <dgm:pt modelId="{57D4D0A1-EFD3-4C27-9745-FAAF137389DC}">
      <dgm:prSet/>
      <dgm:spPr/>
      <dgm:t>
        <a:bodyPr/>
        <a:lstStyle/>
        <a:p>
          <a:r>
            <a:rPr lang="en-US" b="1" i="0"/>
            <a:t>Forgetfulness</a:t>
          </a:r>
          <a:r>
            <a:rPr lang="en-US" b="0" i="0"/>
            <a:t>: Presence of forgetfulness, where 0 indicates No and 1 indicates Yes.</a:t>
          </a:r>
          <a:endParaRPr lang="en-US"/>
        </a:p>
      </dgm:t>
    </dgm:pt>
    <dgm:pt modelId="{3E2FA0C9-8624-440D-BB5D-9B3D3B3BE8EB}" type="parTrans" cxnId="{BD473A16-7944-4988-85D8-FCE5C82F4079}">
      <dgm:prSet/>
      <dgm:spPr/>
      <dgm:t>
        <a:bodyPr/>
        <a:lstStyle/>
        <a:p>
          <a:endParaRPr lang="en-US"/>
        </a:p>
      </dgm:t>
    </dgm:pt>
    <dgm:pt modelId="{7AB61EA4-E16F-4F61-B547-C0E9C4E09544}" type="sibTrans" cxnId="{BD473A16-7944-4988-85D8-FCE5C82F4079}">
      <dgm:prSet/>
      <dgm:spPr/>
      <dgm:t>
        <a:bodyPr/>
        <a:lstStyle/>
        <a:p>
          <a:endParaRPr lang="en-US"/>
        </a:p>
      </dgm:t>
    </dgm:pt>
    <dgm:pt modelId="{A4A0D6FB-B1DB-4B09-AA32-C4164051128C}">
      <dgm:prSet/>
      <dgm:spPr/>
      <dgm:t>
        <a:bodyPr/>
        <a:lstStyle/>
        <a:p>
          <a:r>
            <a:rPr lang="en-US" b="1" i="0"/>
            <a:t>Diagnosis Information</a:t>
          </a:r>
          <a:endParaRPr lang="en-US"/>
        </a:p>
      </dgm:t>
    </dgm:pt>
    <dgm:pt modelId="{53FC6946-DA46-4605-A066-395C2BFFF7DD}" type="parTrans" cxnId="{8DE89B6C-CE89-48B8-B29A-A43EA1F03A7E}">
      <dgm:prSet/>
      <dgm:spPr/>
      <dgm:t>
        <a:bodyPr/>
        <a:lstStyle/>
        <a:p>
          <a:endParaRPr lang="en-US"/>
        </a:p>
      </dgm:t>
    </dgm:pt>
    <dgm:pt modelId="{22BD9045-EA7B-42FF-99E9-441EFFFEEE19}" type="sibTrans" cxnId="{8DE89B6C-CE89-48B8-B29A-A43EA1F03A7E}">
      <dgm:prSet/>
      <dgm:spPr/>
      <dgm:t>
        <a:bodyPr/>
        <a:lstStyle/>
        <a:p>
          <a:endParaRPr lang="en-US"/>
        </a:p>
      </dgm:t>
    </dgm:pt>
    <dgm:pt modelId="{C4CCBE3F-FC5E-4076-865E-661B4E6599A1}">
      <dgm:prSet/>
      <dgm:spPr/>
      <dgm:t>
        <a:bodyPr/>
        <a:lstStyle/>
        <a:p>
          <a:r>
            <a:rPr lang="en-US" b="1" i="0"/>
            <a:t>Diagnosis</a:t>
          </a:r>
          <a:r>
            <a:rPr lang="en-US" b="0" i="0"/>
            <a:t>: Diagnosis status for Alzheimer's Disease, where 0 indicates No and 1 indicates Yes.</a:t>
          </a:r>
          <a:endParaRPr lang="en-US"/>
        </a:p>
      </dgm:t>
    </dgm:pt>
    <dgm:pt modelId="{751FE48A-E865-4AF9-ADF4-7F6D7EB10EC3}" type="parTrans" cxnId="{B2E8102C-386A-4871-A2A2-4C68B476E60D}">
      <dgm:prSet/>
      <dgm:spPr/>
      <dgm:t>
        <a:bodyPr/>
        <a:lstStyle/>
        <a:p>
          <a:endParaRPr lang="en-US"/>
        </a:p>
      </dgm:t>
    </dgm:pt>
    <dgm:pt modelId="{209694D0-FB5B-4D91-9771-F7949F87746A}" type="sibTrans" cxnId="{B2E8102C-386A-4871-A2A2-4C68B476E60D}">
      <dgm:prSet/>
      <dgm:spPr/>
      <dgm:t>
        <a:bodyPr/>
        <a:lstStyle/>
        <a:p>
          <a:endParaRPr lang="en-US"/>
        </a:p>
      </dgm:t>
    </dgm:pt>
    <dgm:pt modelId="{C930CAA6-28F0-4B48-AF9C-0C62A327A361}" type="pres">
      <dgm:prSet presAssocID="{08BB0439-C797-47D8-BD39-17257FD223FA}" presName="linear" presStyleCnt="0">
        <dgm:presLayoutVars>
          <dgm:animLvl val="lvl"/>
          <dgm:resizeHandles val="exact"/>
        </dgm:presLayoutVars>
      </dgm:prSet>
      <dgm:spPr/>
    </dgm:pt>
    <dgm:pt modelId="{F6E8F75E-6BC9-4461-956A-4F161E9AB0F9}" type="pres">
      <dgm:prSet presAssocID="{AD02F03D-E3CC-45C1-9195-EDD006310EC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AA4B2E-2D6F-4688-9FDE-17E1103F1A17}" type="pres">
      <dgm:prSet presAssocID="{AD02F03D-E3CC-45C1-9195-EDD006310EC8}" presName="childText" presStyleLbl="revTx" presStyleIdx="0" presStyleCnt="2">
        <dgm:presLayoutVars>
          <dgm:bulletEnabled val="1"/>
        </dgm:presLayoutVars>
      </dgm:prSet>
      <dgm:spPr/>
    </dgm:pt>
    <dgm:pt modelId="{EB23786D-4484-4138-B0AC-7F7D57570B18}" type="pres">
      <dgm:prSet presAssocID="{A4A0D6FB-B1DB-4B09-AA32-C4164051128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AD12DAA-EADD-432E-85E4-69ABDB2934FF}" type="pres">
      <dgm:prSet presAssocID="{A4A0D6FB-B1DB-4B09-AA32-C4164051128C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D473A16-7944-4988-85D8-FCE5C82F4079}" srcId="{AD02F03D-E3CC-45C1-9195-EDD006310EC8}" destId="{57D4D0A1-EFD3-4C27-9745-FAAF137389DC}" srcOrd="4" destOrd="0" parTransId="{3E2FA0C9-8624-440D-BB5D-9B3D3B3BE8EB}" sibTransId="{7AB61EA4-E16F-4F61-B547-C0E9C4E09544}"/>
    <dgm:cxn modelId="{7B2AC11F-073D-49A7-BFE6-3A09AD5343ED}" type="presOf" srcId="{C4CCBE3F-FC5E-4076-865E-661B4E6599A1}" destId="{3AD12DAA-EADD-432E-85E4-69ABDB2934FF}" srcOrd="0" destOrd="0" presId="urn:microsoft.com/office/officeart/2005/8/layout/vList2"/>
    <dgm:cxn modelId="{218CB021-05E3-405A-9495-7464202726D3}" srcId="{AD02F03D-E3CC-45C1-9195-EDD006310EC8}" destId="{4DE676AB-D996-475D-9463-EEB9D05156A5}" srcOrd="2" destOrd="0" parTransId="{653F059C-7C5B-4468-9917-EBE9ABFEEE66}" sibTransId="{5CB3FAA7-0577-4EFE-9283-AEE9166016A6}"/>
    <dgm:cxn modelId="{B2E8102C-386A-4871-A2A2-4C68B476E60D}" srcId="{A4A0D6FB-B1DB-4B09-AA32-C4164051128C}" destId="{C4CCBE3F-FC5E-4076-865E-661B4E6599A1}" srcOrd="0" destOrd="0" parTransId="{751FE48A-E865-4AF9-ADF4-7F6D7EB10EC3}" sibTransId="{209694D0-FB5B-4D91-9771-F7949F87746A}"/>
    <dgm:cxn modelId="{05BA6C6C-48B2-44AC-99A0-581EBB4EC47E}" srcId="{AD02F03D-E3CC-45C1-9195-EDD006310EC8}" destId="{3C33648B-7C8D-4564-89F6-A6681ADEAC79}" srcOrd="0" destOrd="0" parTransId="{B2611C03-29D2-477B-8B02-C45475762A5E}" sibTransId="{D425FB64-1534-4FE1-B185-00EC289ED008}"/>
    <dgm:cxn modelId="{8DE89B6C-CE89-48B8-B29A-A43EA1F03A7E}" srcId="{08BB0439-C797-47D8-BD39-17257FD223FA}" destId="{A4A0D6FB-B1DB-4B09-AA32-C4164051128C}" srcOrd="1" destOrd="0" parTransId="{53FC6946-DA46-4605-A066-395C2BFFF7DD}" sibTransId="{22BD9045-EA7B-42FF-99E9-441EFFFEEE19}"/>
    <dgm:cxn modelId="{B0794D52-EF0C-4152-BDC2-D1743EF11B29}" type="presOf" srcId="{7E7C3EB9-96E5-499F-82DD-3A100C504FD0}" destId="{E4AA4B2E-2D6F-4688-9FDE-17E1103F1A17}" srcOrd="0" destOrd="1" presId="urn:microsoft.com/office/officeart/2005/8/layout/vList2"/>
    <dgm:cxn modelId="{77C2D273-C444-4369-9EF9-CFFF6C82888E}" srcId="{AD02F03D-E3CC-45C1-9195-EDD006310EC8}" destId="{7E7C3EB9-96E5-499F-82DD-3A100C504FD0}" srcOrd="1" destOrd="0" parTransId="{304FC7FA-310A-4224-99D9-B54AAAF14FFB}" sibTransId="{9EB6C840-2DBB-4DDE-AC95-D35116A2FC3F}"/>
    <dgm:cxn modelId="{E2242F57-6AEE-4CCB-B377-C024CCF5EE74}" type="presOf" srcId="{08BB0439-C797-47D8-BD39-17257FD223FA}" destId="{C930CAA6-28F0-4B48-AF9C-0C62A327A361}" srcOrd="0" destOrd="0" presId="urn:microsoft.com/office/officeart/2005/8/layout/vList2"/>
    <dgm:cxn modelId="{FB98417C-1B1D-4A42-80C1-8611831DAB66}" type="presOf" srcId="{BB91A826-DEBD-4827-8C36-0812E5F7E563}" destId="{E4AA4B2E-2D6F-4688-9FDE-17E1103F1A17}" srcOrd="0" destOrd="3" presId="urn:microsoft.com/office/officeart/2005/8/layout/vList2"/>
    <dgm:cxn modelId="{D8194D81-8018-47BA-BC30-12C3C85628A4}" type="presOf" srcId="{57D4D0A1-EFD3-4C27-9745-FAAF137389DC}" destId="{E4AA4B2E-2D6F-4688-9FDE-17E1103F1A17}" srcOrd="0" destOrd="4" presId="urn:microsoft.com/office/officeart/2005/8/layout/vList2"/>
    <dgm:cxn modelId="{CFFA6C9E-2135-4D4C-ACD5-D6E17DE2F679}" type="presOf" srcId="{AD02F03D-E3CC-45C1-9195-EDD006310EC8}" destId="{F6E8F75E-6BC9-4461-956A-4F161E9AB0F9}" srcOrd="0" destOrd="0" presId="urn:microsoft.com/office/officeart/2005/8/layout/vList2"/>
    <dgm:cxn modelId="{0BC8A6A0-6E50-4357-83E0-5017939CC258}" type="presOf" srcId="{4DE676AB-D996-475D-9463-EEB9D05156A5}" destId="{E4AA4B2E-2D6F-4688-9FDE-17E1103F1A17}" srcOrd="0" destOrd="2" presId="urn:microsoft.com/office/officeart/2005/8/layout/vList2"/>
    <dgm:cxn modelId="{AB6CBAA2-9997-4E03-BF6E-FFDD66A8F034}" srcId="{08BB0439-C797-47D8-BD39-17257FD223FA}" destId="{AD02F03D-E3CC-45C1-9195-EDD006310EC8}" srcOrd="0" destOrd="0" parTransId="{9B6AC43F-ACC5-45AA-8710-564213F5602D}" sibTransId="{EA37A554-4491-4F03-85F7-355D596A2278}"/>
    <dgm:cxn modelId="{D7FA2FC1-3F7D-47DD-89BF-D19C3ECF9766}" srcId="{AD02F03D-E3CC-45C1-9195-EDD006310EC8}" destId="{BB91A826-DEBD-4827-8C36-0812E5F7E563}" srcOrd="3" destOrd="0" parTransId="{93E74D7F-6166-41C6-BFC1-49A8DF80D5A1}" sibTransId="{5CC2DACE-BD62-47F3-B5E5-289C04A63240}"/>
    <dgm:cxn modelId="{7D0BCACC-B1CD-4331-A78E-EECC89E567E6}" type="presOf" srcId="{A4A0D6FB-B1DB-4B09-AA32-C4164051128C}" destId="{EB23786D-4484-4138-B0AC-7F7D57570B18}" srcOrd="0" destOrd="0" presId="urn:microsoft.com/office/officeart/2005/8/layout/vList2"/>
    <dgm:cxn modelId="{190C96D3-77CC-4DB9-A6F8-BD46C5523242}" type="presOf" srcId="{3C33648B-7C8D-4564-89F6-A6681ADEAC79}" destId="{E4AA4B2E-2D6F-4688-9FDE-17E1103F1A17}" srcOrd="0" destOrd="0" presId="urn:microsoft.com/office/officeart/2005/8/layout/vList2"/>
    <dgm:cxn modelId="{E963883F-4174-4045-8E2F-DCAED65474AA}" type="presParOf" srcId="{C930CAA6-28F0-4B48-AF9C-0C62A327A361}" destId="{F6E8F75E-6BC9-4461-956A-4F161E9AB0F9}" srcOrd="0" destOrd="0" presId="urn:microsoft.com/office/officeart/2005/8/layout/vList2"/>
    <dgm:cxn modelId="{A75EAD01-4AF4-4F57-B20A-159E17C6FFEB}" type="presParOf" srcId="{C930CAA6-28F0-4B48-AF9C-0C62A327A361}" destId="{E4AA4B2E-2D6F-4688-9FDE-17E1103F1A17}" srcOrd="1" destOrd="0" presId="urn:microsoft.com/office/officeart/2005/8/layout/vList2"/>
    <dgm:cxn modelId="{04E1D6C7-2529-47DB-A1D9-2A4968FCBF11}" type="presParOf" srcId="{C930CAA6-28F0-4B48-AF9C-0C62A327A361}" destId="{EB23786D-4484-4138-B0AC-7F7D57570B18}" srcOrd="2" destOrd="0" presId="urn:microsoft.com/office/officeart/2005/8/layout/vList2"/>
    <dgm:cxn modelId="{D1ED9936-6B44-438B-AF94-4B01852CB822}" type="presParOf" srcId="{C930CAA6-28F0-4B48-AF9C-0C62A327A361}" destId="{3AD12DAA-EADD-432E-85E4-69ABDB2934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0699291-DFA3-46FF-8578-1B0D622B296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845175E-C29A-4C22-A677-190C6297041A}">
      <dgm:prSet/>
      <dgm:spPr/>
      <dgm:t>
        <a:bodyPr/>
        <a:lstStyle/>
        <a:p>
          <a:r>
            <a:rPr lang="en-US"/>
            <a:t>BMI Grouping</a:t>
          </a:r>
        </a:p>
      </dgm:t>
    </dgm:pt>
    <dgm:pt modelId="{3FE6C24E-2F37-43CF-882A-E1D885F4830E}" type="parTrans" cxnId="{493B36E5-3296-4356-B512-EE46C75039F4}">
      <dgm:prSet/>
      <dgm:spPr/>
      <dgm:t>
        <a:bodyPr/>
        <a:lstStyle/>
        <a:p>
          <a:endParaRPr lang="en-US"/>
        </a:p>
      </dgm:t>
    </dgm:pt>
    <dgm:pt modelId="{12A6E752-BEE9-488A-98C1-84019C48E22D}" type="sibTrans" cxnId="{493B36E5-3296-4356-B512-EE46C75039F4}">
      <dgm:prSet/>
      <dgm:spPr/>
      <dgm:t>
        <a:bodyPr/>
        <a:lstStyle/>
        <a:p>
          <a:endParaRPr lang="en-US"/>
        </a:p>
      </dgm:t>
    </dgm:pt>
    <dgm:pt modelId="{005812C8-91FF-4349-8981-28020EEE6E5E}">
      <dgm:prSet/>
      <dgm:spPr/>
      <dgm:t>
        <a:bodyPr/>
        <a:lstStyle/>
        <a:p>
          <a:r>
            <a:rPr lang="en-US" dirty="0"/>
            <a:t>if [BMI] &lt; 18.5 then "Underweight" </a:t>
          </a:r>
          <a:br>
            <a:rPr lang="en-US" dirty="0"/>
          </a:br>
          <a:r>
            <a:rPr lang="en-US" dirty="0"/>
            <a:t>else if [BMI] &lt; 25 then "Normal“</a:t>
          </a:r>
          <a:br>
            <a:rPr lang="en-US" dirty="0"/>
          </a:br>
          <a:r>
            <a:rPr lang="en-US" dirty="0"/>
            <a:t>else if [BMI] &lt; 30 then "Overweight" </a:t>
          </a:r>
          <a:br>
            <a:rPr lang="en-US" dirty="0"/>
          </a:br>
          <a:r>
            <a:rPr lang="en-US" dirty="0"/>
            <a:t>else "Obese"</a:t>
          </a:r>
        </a:p>
      </dgm:t>
    </dgm:pt>
    <dgm:pt modelId="{F110D2A8-32DD-42C3-AF33-9E144A9BFF86}" type="parTrans" cxnId="{287043D3-1185-4CFA-9484-4281C8C969F8}">
      <dgm:prSet/>
      <dgm:spPr/>
      <dgm:t>
        <a:bodyPr/>
        <a:lstStyle/>
        <a:p>
          <a:endParaRPr lang="en-US"/>
        </a:p>
      </dgm:t>
    </dgm:pt>
    <dgm:pt modelId="{E583400A-437E-4927-A925-913D2445FB1A}" type="sibTrans" cxnId="{287043D3-1185-4CFA-9484-4281C8C969F8}">
      <dgm:prSet/>
      <dgm:spPr/>
      <dgm:t>
        <a:bodyPr/>
        <a:lstStyle/>
        <a:p>
          <a:endParaRPr lang="en-US"/>
        </a:p>
      </dgm:t>
    </dgm:pt>
    <dgm:pt modelId="{B17C213C-B6D8-4E71-8EF1-67387E8A421A}">
      <dgm:prSet/>
      <dgm:spPr/>
      <dgm:t>
        <a:bodyPr/>
        <a:lstStyle/>
        <a:p>
          <a:r>
            <a:rPr lang="en-US"/>
            <a:t>ADL Grouping</a:t>
          </a:r>
        </a:p>
      </dgm:t>
    </dgm:pt>
    <dgm:pt modelId="{051EEDCB-98A7-4350-9E46-6F2D905B9EA4}" type="parTrans" cxnId="{A386B858-112B-42B6-82D5-688083AA8A62}">
      <dgm:prSet/>
      <dgm:spPr/>
      <dgm:t>
        <a:bodyPr/>
        <a:lstStyle/>
        <a:p>
          <a:endParaRPr lang="en-US"/>
        </a:p>
      </dgm:t>
    </dgm:pt>
    <dgm:pt modelId="{96D7B23B-9BB6-431E-9B08-46A3B4971415}" type="sibTrans" cxnId="{A386B858-112B-42B6-82D5-688083AA8A62}">
      <dgm:prSet/>
      <dgm:spPr/>
      <dgm:t>
        <a:bodyPr/>
        <a:lstStyle/>
        <a:p>
          <a:endParaRPr lang="en-US"/>
        </a:p>
      </dgm:t>
    </dgm:pt>
    <dgm:pt modelId="{E08E58CB-94F6-415D-8D58-BF7384A545DA}">
      <dgm:prSet/>
      <dgm:spPr/>
      <dgm:t>
        <a:bodyPr/>
        <a:lstStyle/>
        <a:p>
          <a:r>
            <a:rPr lang="en-US"/>
            <a:t>if [ADL] &lt;= 3 then "Low" </a:t>
          </a:r>
          <a:br>
            <a:rPr lang="en-US"/>
          </a:br>
          <a:r>
            <a:rPr lang="en-US"/>
            <a:t>else if [ADL] &lt;= 7 then "Medium" </a:t>
          </a:r>
          <a:br>
            <a:rPr lang="en-US"/>
          </a:br>
          <a:r>
            <a:rPr lang="en-US"/>
            <a:t>else "High"</a:t>
          </a:r>
        </a:p>
      </dgm:t>
    </dgm:pt>
    <dgm:pt modelId="{4498E3F5-5AEB-4723-A490-1AE26E147BF3}" type="parTrans" cxnId="{27831630-3C98-4809-A78C-B5C33B4DB8E3}">
      <dgm:prSet/>
      <dgm:spPr/>
      <dgm:t>
        <a:bodyPr/>
        <a:lstStyle/>
        <a:p>
          <a:endParaRPr lang="en-US"/>
        </a:p>
      </dgm:t>
    </dgm:pt>
    <dgm:pt modelId="{86963AAC-4AE0-402E-B1A2-289CE90DECB3}" type="sibTrans" cxnId="{27831630-3C98-4809-A78C-B5C33B4DB8E3}">
      <dgm:prSet/>
      <dgm:spPr/>
      <dgm:t>
        <a:bodyPr/>
        <a:lstStyle/>
        <a:p>
          <a:endParaRPr lang="en-US"/>
        </a:p>
      </dgm:t>
    </dgm:pt>
    <dgm:pt modelId="{77B34EC2-FFB3-41D2-A0AF-5CDBD28C9CF0}">
      <dgm:prSet/>
      <dgm:spPr/>
      <dgm:t>
        <a:bodyPr/>
        <a:lstStyle/>
        <a:p>
          <a:r>
            <a:rPr lang="en-US"/>
            <a:t>Functional Assessment Grouping</a:t>
          </a:r>
        </a:p>
      </dgm:t>
    </dgm:pt>
    <dgm:pt modelId="{CC854457-808A-4095-B34C-288689D7D689}" type="parTrans" cxnId="{2AB494A5-B4CF-414B-A11E-2255122CB9C0}">
      <dgm:prSet/>
      <dgm:spPr/>
      <dgm:t>
        <a:bodyPr/>
        <a:lstStyle/>
        <a:p>
          <a:endParaRPr lang="en-US"/>
        </a:p>
      </dgm:t>
    </dgm:pt>
    <dgm:pt modelId="{482CC3A5-7D6A-417E-BA58-CE2E0ACA9CF1}" type="sibTrans" cxnId="{2AB494A5-B4CF-414B-A11E-2255122CB9C0}">
      <dgm:prSet/>
      <dgm:spPr/>
      <dgm:t>
        <a:bodyPr/>
        <a:lstStyle/>
        <a:p>
          <a:endParaRPr lang="en-US"/>
        </a:p>
      </dgm:t>
    </dgm:pt>
    <dgm:pt modelId="{BF90FE18-D96D-4E6A-B007-8EA96C2B54D2}">
      <dgm:prSet/>
      <dgm:spPr/>
      <dgm:t>
        <a:bodyPr/>
        <a:lstStyle/>
        <a:p>
          <a:r>
            <a:rPr lang="en-US"/>
            <a:t>if [FunctionalAssessment] &lt;= 3 then "Low" </a:t>
          </a:r>
          <a:br>
            <a:rPr lang="en-US"/>
          </a:br>
          <a:r>
            <a:rPr lang="en-US"/>
            <a:t>else if [FunctionalAssessment] &lt;= 7 then "Medium" </a:t>
          </a:r>
          <a:br>
            <a:rPr lang="en-US"/>
          </a:br>
          <a:r>
            <a:rPr lang="en-US"/>
            <a:t>else "High"</a:t>
          </a:r>
        </a:p>
      </dgm:t>
    </dgm:pt>
    <dgm:pt modelId="{9EED0F03-1804-401F-9BBB-59B32C34780E}" type="parTrans" cxnId="{898DB91F-C17A-4D9A-9679-A3B56AA55F55}">
      <dgm:prSet/>
      <dgm:spPr/>
      <dgm:t>
        <a:bodyPr/>
        <a:lstStyle/>
        <a:p>
          <a:endParaRPr lang="en-US"/>
        </a:p>
      </dgm:t>
    </dgm:pt>
    <dgm:pt modelId="{854AFA6E-1B29-4AF2-B2B8-83EDF3FA4B4B}" type="sibTrans" cxnId="{898DB91F-C17A-4D9A-9679-A3B56AA55F55}">
      <dgm:prSet/>
      <dgm:spPr/>
      <dgm:t>
        <a:bodyPr/>
        <a:lstStyle/>
        <a:p>
          <a:endParaRPr lang="en-US"/>
        </a:p>
      </dgm:t>
    </dgm:pt>
    <dgm:pt modelId="{D43B9D6B-7F4A-4513-82CF-BF41528EED26}" type="pres">
      <dgm:prSet presAssocID="{80699291-DFA3-46FF-8578-1B0D622B2965}" presName="linear" presStyleCnt="0">
        <dgm:presLayoutVars>
          <dgm:animLvl val="lvl"/>
          <dgm:resizeHandles val="exact"/>
        </dgm:presLayoutVars>
      </dgm:prSet>
      <dgm:spPr/>
    </dgm:pt>
    <dgm:pt modelId="{88E2E6CC-97FE-45BD-BFFE-5BC7E651A379}" type="pres">
      <dgm:prSet presAssocID="{0845175E-C29A-4C22-A677-190C629704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C83BAC1-6B36-464D-BB80-A19569995848}" type="pres">
      <dgm:prSet presAssocID="{0845175E-C29A-4C22-A677-190C6297041A}" presName="childText" presStyleLbl="revTx" presStyleIdx="0" presStyleCnt="3">
        <dgm:presLayoutVars>
          <dgm:bulletEnabled val="1"/>
        </dgm:presLayoutVars>
      </dgm:prSet>
      <dgm:spPr/>
    </dgm:pt>
    <dgm:pt modelId="{7F81C5BF-F2E2-4E72-B97A-B8B56F727D6C}" type="pres">
      <dgm:prSet presAssocID="{B17C213C-B6D8-4E71-8EF1-67387E8A421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15AA358-26DE-4A3F-9F63-5CD4B4EDDD49}" type="pres">
      <dgm:prSet presAssocID="{B17C213C-B6D8-4E71-8EF1-67387E8A421A}" presName="childText" presStyleLbl="revTx" presStyleIdx="1" presStyleCnt="3">
        <dgm:presLayoutVars>
          <dgm:bulletEnabled val="1"/>
        </dgm:presLayoutVars>
      </dgm:prSet>
      <dgm:spPr/>
    </dgm:pt>
    <dgm:pt modelId="{821E6FC4-BEB0-4933-AB19-B348F29BBDC8}" type="pres">
      <dgm:prSet presAssocID="{77B34EC2-FFB3-41D2-A0AF-5CDBD28C9CF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97698A-8AF8-48A2-B5DC-712366EFBC98}" type="pres">
      <dgm:prSet presAssocID="{77B34EC2-FFB3-41D2-A0AF-5CDBD28C9CF0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671E671F-CAB3-4992-85BF-F3BA79560B87}" type="presOf" srcId="{0845175E-C29A-4C22-A677-190C6297041A}" destId="{88E2E6CC-97FE-45BD-BFFE-5BC7E651A379}" srcOrd="0" destOrd="0" presId="urn:microsoft.com/office/officeart/2005/8/layout/vList2"/>
    <dgm:cxn modelId="{898DB91F-C17A-4D9A-9679-A3B56AA55F55}" srcId="{77B34EC2-FFB3-41D2-A0AF-5CDBD28C9CF0}" destId="{BF90FE18-D96D-4E6A-B007-8EA96C2B54D2}" srcOrd="0" destOrd="0" parTransId="{9EED0F03-1804-401F-9BBB-59B32C34780E}" sibTransId="{854AFA6E-1B29-4AF2-B2B8-83EDF3FA4B4B}"/>
    <dgm:cxn modelId="{27831630-3C98-4809-A78C-B5C33B4DB8E3}" srcId="{B17C213C-B6D8-4E71-8EF1-67387E8A421A}" destId="{E08E58CB-94F6-415D-8D58-BF7384A545DA}" srcOrd="0" destOrd="0" parTransId="{4498E3F5-5AEB-4723-A490-1AE26E147BF3}" sibTransId="{86963AAC-4AE0-402E-B1A2-289CE90DECB3}"/>
    <dgm:cxn modelId="{362A825B-E9B6-4F28-8A0C-2139508C023D}" type="presOf" srcId="{005812C8-91FF-4349-8981-28020EEE6E5E}" destId="{FC83BAC1-6B36-464D-BB80-A19569995848}" srcOrd="0" destOrd="0" presId="urn:microsoft.com/office/officeart/2005/8/layout/vList2"/>
    <dgm:cxn modelId="{A386B858-112B-42B6-82D5-688083AA8A62}" srcId="{80699291-DFA3-46FF-8578-1B0D622B2965}" destId="{B17C213C-B6D8-4E71-8EF1-67387E8A421A}" srcOrd="1" destOrd="0" parTransId="{051EEDCB-98A7-4350-9E46-6F2D905B9EA4}" sibTransId="{96D7B23B-9BB6-431E-9B08-46A3B4971415}"/>
    <dgm:cxn modelId="{7A49A17A-9E6B-474F-83DE-4B9367A246E8}" type="presOf" srcId="{BF90FE18-D96D-4E6A-B007-8EA96C2B54D2}" destId="{6697698A-8AF8-48A2-B5DC-712366EFBC98}" srcOrd="0" destOrd="0" presId="urn:microsoft.com/office/officeart/2005/8/layout/vList2"/>
    <dgm:cxn modelId="{8CC84B7D-3144-459A-8CB6-D02A710EE3CC}" type="presOf" srcId="{77B34EC2-FFB3-41D2-A0AF-5CDBD28C9CF0}" destId="{821E6FC4-BEB0-4933-AB19-B348F29BBDC8}" srcOrd="0" destOrd="0" presId="urn:microsoft.com/office/officeart/2005/8/layout/vList2"/>
    <dgm:cxn modelId="{2AB494A5-B4CF-414B-A11E-2255122CB9C0}" srcId="{80699291-DFA3-46FF-8578-1B0D622B2965}" destId="{77B34EC2-FFB3-41D2-A0AF-5CDBD28C9CF0}" srcOrd="2" destOrd="0" parTransId="{CC854457-808A-4095-B34C-288689D7D689}" sibTransId="{482CC3A5-7D6A-417E-BA58-CE2E0ACA9CF1}"/>
    <dgm:cxn modelId="{859CCFA8-0FBE-4EC7-B1B0-559838A92BC7}" type="presOf" srcId="{B17C213C-B6D8-4E71-8EF1-67387E8A421A}" destId="{7F81C5BF-F2E2-4E72-B97A-B8B56F727D6C}" srcOrd="0" destOrd="0" presId="urn:microsoft.com/office/officeart/2005/8/layout/vList2"/>
    <dgm:cxn modelId="{2B9AFAAF-0FFA-4D05-803C-885FC00DEDDF}" type="presOf" srcId="{E08E58CB-94F6-415D-8D58-BF7384A545DA}" destId="{915AA358-26DE-4A3F-9F63-5CD4B4EDDD49}" srcOrd="0" destOrd="0" presId="urn:microsoft.com/office/officeart/2005/8/layout/vList2"/>
    <dgm:cxn modelId="{287043D3-1185-4CFA-9484-4281C8C969F8}" srcId="{0845175E-C29A-4C22-A677-190C6297041A}" destId="{005812C8-91FF-4349-8981-28020EEE6E5E}" srcOrd="0" destOrd="0" parTransId="{F110D2A8-32DD-42C3-AF33-9E144A9BFF86}" sibTransId="{E583400A-437E-4927-A925-913D2445FB1A}"/>
    <dgm:cxn modelId="{493B36E5-3296-4356-B512-EE46C75039F4}" srcId="{80699291-DFA3-46FF-8578-1B0D622B2965}" destId="{0845175E-C29A-4C22-A677-190C6297041A}" srcOrd="0" destOrd="0" parTransId="{3FE6C24E-2F37-43CF-882A-E1D885F4830E}" sibTransId="{12A6E752-BEE9-488A-98C1-84019C48E22D}"/>
    <dgm:cxn modelId="{77BACFFA-1719-4915-B8EC-52E6144AD3E4}" type="presOf" srcId="{80699291-DFA3-46FF-8578-1B0D622B2965}" destId="{D43B9D6B-7F4A-4513-82CF-BF41528EED26}" srcOrd="0" destOrd="0" presId="urn:microsoft.com/office/officeart/2005/8/layout/vList2"/>
    <dgm:cxn modelId="{5D33A4C1-9BF9-401E-AF32-FED8CA4E243F}" type="presParOf" srcId="{D43B9D6B-7F4A-4513-82CF-BF41528EED26}" destId="{88E2E6CC-97FE-45BD-BFFE-5BC7E651A379}" srcOrd="0" destOrd="0" presId="urn:microsoft.com/office/officeart/2005/8/layout/vList2"/>
    <dgm:cxn modelId="{E9511F26-31FD-488D-9A01-259AC1A4F4C9}" type="presParOf" srcId="{D43B9D6B-7F4A-4513-82CF-BF41528EED26}" destId="{FC83BAC1-6B36-464D-BB80-A19569995848}" srcOrd="1" destOrd="0" presId="urn:microsoft.com/office/officeart/2005/8/layout/vList2"/>
    <dgm:cxn modelId="{A5DFC040-63BB-4949-B69D-39B3DF6AE8BB}" type="presParOf" srcId="{D43B9D6B-7F4A-4513-82CF-BF41528EED26}" destId="{7F81C5BF-F2E2-4E72-B97A-B8B56F727D6C}" srcOrd="2" destOrd="0" presId="urn:microsoft.com/office/officeart/2005/8/layout/vList2"/>
    <dgm:cxn modelId="{A22D6543-73F4-482D-BF83-F95C9694FDE2}" type="presParOf" srcId="{D43B9D6B-7F4A-4513-82CF-BF41528EED26}" destId="{915AA358-26DE-4A3F-9F63-5CD4B4EDDD49}" srcOrd="3" destOrd="0" presId="urn:microsoft.com/office/officeart/2005/8/layout/vList2"/>
    <dgm:cxn modelId="{AB89E5FC-22CC-440B-B86C-618FD2935698}" type="presParOf" srcId="{D43B9D6B-7F4A-4513-82CF-BF41528EED26}" destId="{821E6FC4-BEB0-4933-AB19-B348F29BBDC8}" srcOrd="4" destOrd="0" presId="urn:microsoft.com/office/officeart/2005/8/layout/vList2"/>
    <dgm:cxn modelId="{3AB59E39-A6EA-483A-9417-8245DF64A465}" type="presParOf" srcId="{D43B9D6B-7F4A-4513-82CF-BF41528EED26}" destId="{6697698A-8AF8-48A2-B5DC-712366EFBC9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FC3D4-3F5B-4AD4-B06C-F0310DE061E1}">
      <dsp:nvSpPr>
        <dsp:cNvPr id="0" name=""/>
        <dsp:cNvSpPr/>
      </dsp:nvSpPr>
      <dsp:spPr>
        <a:xfrm>
          <a:off x="51" y="28629"/>
          <a:ext cx="4913783" cy="604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Impact on Research</a:t>
          </a:r>
          <a:endParaRPr lang="en-US" sz="2100" kern="1200" dirty="0"/>
        </a:p>
      </dsp:txBody>
      <dsp:txXfrm>
        <a:off x="51" y="28629"/>
        <a:ext cx="4913783" cy="604800"/>
      </dsp:txXfrm>
    </dsp:sp>
    <dsp:sp modelId="{35335EF6-33B1-405D-9DC3-E786E8F1503A}">
      <dsp:nvSpPr>
        <dsp:cNvPr id="0" name=""/>
        <dsp:cNvSpPr/>
      </dsp:nvSpPr>
      <dsp:spPr>
        <a:xfrm>
          <a:off x="51" y="633429"/>
          <a:ext cx="4913783" cy="368928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Early Detection &amp; Prevention</a:t>
          </a:r>
          <a:r>
            <a:rPr lang="en-US" sz="2100" kern="1200"/>
            <a:t>:</a:t>
          </a:r>
          <a:endParaRPr lang="en-US" sz="2100" kern="1200" dirty="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Identifying key demographic, lifestyle, and clinical factors helps in recognizing early warning signs, potentially leading to earlier diagnosis and interventions.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Improving Treatment Strategies</a:t>
          </a:r>
          <a:r>
            <a:rPr lang="en-US" sz="2100" kern="1200"/>
            <a:t>:</a:t>
          </a:r>
          <a:endParaRPr lang="en-US" sz="2100" kern="1200" dirty="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Understanding how medical history and cognitive symptoms affect Alzheimer's progression can inform personalized treatment plans.</a:t>
          </a:r>
        </a:p>
      </dsp:txBody>
      <dsp:txXfrm>
        <a:off x="51" y="633429"/>
        <a:ext cx="4913783" cy="3689280"/>
      </dsp:txXfrm>
    </dsp:sp>
    <dsp:sp modelId="{09B1A9F4-1622-4320-9D66-7E08D932D1F0}">
      <dsp:nvSpPr>
        <dsp:cNvPr id="0" name=""/>
        <dsp:cNvSpPr/>
      </dsp:nvSpPr>
      <dsp:spPr>
        <a:xfrm>
          <a:off x="5601764" y="28629"/>
          <a:ext cx="4913783" cy="604800"/>
        </a:xfrm>
        <a:prstGeom prst="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accent2">
              <a:hueOff val="-1446200"/>
              <a:satOff val="-9924"/>
              <a:lumOff val="50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Value for Healthcare Practitioners</a:t>
          </a:r>
          <a:endParaRPr lang="en-US" sz="2100" kern="1200" dirty="0"/>
        </a:p>
      </dsp:txBody>
      <dsp:txXfrm>
        <a:off x="5601764" y="28629"/>
        <a:ext cx="4913783" cy="604800"/>
      </dsp:txXfrm>
    </dsp:sp>
    <dsp:sp modelId="{1F42FA1D-D30A-4A79-9E20-B48AB056AB3F}">
      <dsp:nvSpPr>
        <dsp:cNvPr id="0" name=""/>
        <dsp:cNvSpPr/>
      </dsp:nvSpPr>
      <dsp:spPr>
        <a:xfrm>
          <a:off x="5601764" y="633429"/>
          <a:ext cx="4913783" cy="3689280"/>
        </a:xfrm>
        <a:prstGeom prst="rect">
          <a:avLst/>
        </a:prstGeom>
        <a:solidFill>
          <a:schemeClr val="accent2">
            <a:tint val="40000"/>
            <a:alpha val="90000"/>
            <a:hueOff val="-1757410"/>
            <a:satOff val="-6624"/>
            <a:lumOff val="72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757410"/>
              <a:satOff val="-6624"/>
              <a:lumOff val="7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Data-Driven Decisions</a:t>
          </a:r>
          <a:r>
            <a:rPr lang="en-US" sz="2100" kern="1200"/>
            <a:t>:</a:t>
          </a:r>
          <a:endParaRPr lang="en-US" sz="2100" kern="1200" dirty="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Healthcare providers can use insights from such data analysis to make more informed decisions about patient care, focusing on high-risk individuals.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Public Health Planning</a:t>
          </a:r>
          <a:r>
            <a:rPr lang="en-US" sz="2100" kern="1200"/>
            <a:t>:</a:t>
          </a:r>
          <a:endParaRPr lang="en-US" sz="2100" kern="1200" dirty="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This analysis can guide resource allocation, such as targeting education and prevention programs to high-risk groups identified through the data.</a:t>
          </a:r>
        </a:p>
      </dsp:txBody>
      <dsp:txXfrm>
        <a:off x="5601764" y="633429"/>
        <a:ext cx="4913783" cy="3689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FC3D4-3F5B-4AD4-B06C-F0310DE061E1}">
      <dsp:nvSpPr>
        <dsp:cNvPr id="0" name=""/>
        <dsp:cNvSpPr/>
      </dsp:nvSpPr>
      <dsp:spPr>
        <a:xfrm>
          <a:off x="51" y="76644"/>
          <a:ext cx="4913783" cy="5472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Benefits for Data Scientists</a:t>
          </a:r>
          <a:endParaRPr lang="en-US" sz="1900" kern="1200"/>
        </a:p>
      </dsp:txBody>
      <dsp:txXfrm>
        <a:off x="51" y="76644"/>
        <a:ext cx="4913783" cy="547200"/>
      </dsp:txXfrm>
    </dsp:sp>
    <dsp:sp modelId="{35335EF6-33B1-405D-9DC3-E786E8F1503A}">
      <dsp:nvSpPr>
        <dsp:cNvPr id="0" name=""/>
        <dsp:cNvSpPr/>
      </dsp:nvSpPr>
      <dsp:spPr>
        <a:xfrm>
          <a:off x="51" y="623844"/>
          <a:ext cx="4913783" cy="365084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Advanced Data Modeling</a:t>
          </a:r>
          <a:r>
            <a:rPr lang="en-US" sz="1900" kern="1200"/>
            <a:t>: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The richness of this dataset provides opportunities to apply machine learning models for predicting Alzheimer’s diagnosis based on complex interactions between variables.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Feature Engineering &amp; Exploration</a:t>
          </a:r>
          <a:r>
            <a:rPr lang="en-US" sz="1900" kern="1200"/>
            <a:t>: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Data scientists can experiment with different feature combinations to improve model performance, contributing to innovations in predictive healthcare analytics.</a:t>
          </a:r>
        </a:p>
      </dsp:txBody>
      <dsp:txXfrm>
        <a:off x="51" y="623844"/>
        <a:ext cx="4913783" cy="3650849"/>
      </dsp:txXfrm>
    </dsp:sp>
    <dsp:sp modelId="{09B1A9F4-1622-4320-9D66-7E08D932D1F0}">
      <dsp:nvSpPr>
        <dsp:cNvPr id="0" name=""/>
        <dsp:cNvSpPr/>
      </dsp:nvSpPr>
      <dsp:spPr>
        <a:xfrm>
          <a:off x="5601764" y="76644"/>
          <a:ext cx="4913783" cy="547200"/>
        </a:xfrm>
        <a:prstGeom prst="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accent2">
              <a:hueOff val="-1446200"/>
              <a:satOff val="-9924"/>
              <a:lumOff val="50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Broader Societal Impact</a:t>
          </a:r>
          <a:endParaRPr lang="en-US" sz="1900" kern="1200"/>
        </a:p>
      </dsp:txBody>
      <dsp:txXfrm>
        <a:off x="5601764" y="76644"/>
        <a:ext cx="4913783" cy="547200"/>
      </dsp:txXfrm>
    </dsp:sp>
    <dsp:sp modelId="{1F42FA1D-D30A-4A79-9E20-B48AB056AB3F}">
      <dsp:nvSpPr>
        <dsp:cNvPr id="0" name=""/>
        <dsp:cNvSpPr/>
      </dsp:nvSpPr>
      <dsp:spPr>
        <a:xfrm>
          <a:off x="5601764" y="623844"/>
          <a:ext cx="4913783" cy="3650849"/>
        </a:xfrm>
        <a:prstGeom prst="rect">
          <a:avLst/>
        </a:prstGeom>
        <a:solidFill>
          <a:schemeClr val="accent2">
            <a:tint val="40000"/>
            <a:alpha val="90000"/>
            <a:hueOff val="-1757410"/>
            <a:satOff val="-6624"/>
            <a:lumOff val="72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757410"/>
              <a:satOff val="-6624"/>
              <a:lumOff val="7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Reducing Healthcare Costs</a:t>
          </a:r>
          <a:r>
            <a:rPr lang="en-US" sz="1900" kern="1200"/>
            <a:t>: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Early diagnosis and prevention based on such analyses could potentially reduce the financial burden of Alzheimer’s disease on healthcare systems.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Enhanced Patient Outcomes</a:t>
          </a:r>
          <a:r>
            <a:rPr lang="en-US" sz="1900" kern="1200"/>
            <a:t>: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Providing more accurate diagnoses and tailored treatment improves patient quality of life.</a:t>
          </a:r>
        </a:p>
      </dsp:txBody>
      <dsp:txXfrm>
        <a:off x="5601764" y="623844"/>
        <a:ext cx="4913783" cy="36508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4B0352-6B72-47E9-A112-4FA4716A9598}">
      <dsp:nvSpPr>
        <dsp:cNvPr id="0" name=""/>
        <dsp:cNvSpPr/>
      </dsp:nvSpPr>
      <dsp:spPr>
        <a:xfrm>
          <a:off x="0" y="281728"/>
          <a:ext cx="7559504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Patient ID</a:t>
          </a:r>
          <a:endParaRPr lang="en-US" sz="2400" kern="1200" dirty="0"/>
        </a:p>
      </dsp:txBody>
      <dsp:txXfrm>
        <a:off x="28100" y="309828"/>
        <a:ext cx="7503304" cy="519439"/>
      </dsp:txXfrm>
    </dsp:sp>
    <dsp:sp modelId="{58406F74-A7E5-4998-A890-843DFFC910FD}">
      <dsp:nvSpPr>
        <dsp:cNvPr id="0" name=""/>
        <dsp:cNvSpPr/>
      </dsp:nvSpPr>
      <dsp:spPr>
        <a:xfrm>
          <a:off x="0" y="857368"/>
          <a:ext cx="7559504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0" kern="1200"/>
            <a:t>PatientID</a:t>
          </a:r>
          <a:r>
            <a:rPr lang="en-US" sz="1900" b="0" i="0" kern="1200"/>
            <a:t>: A unique identifier assigned to each patient (4751 to 6900).</a:t>
          </a:r>
          <a:endParaRPr lang="en-US" sz="1900" kern="1200"/>
        </a:p>
      </dsp:txBody>
      <dsp:txXfrm>
        <a:off x="0" y="857368"/>
        <a:ext cx="7559504" cy="397440"/>
      </dsp:txXfrm>
    </dsp:sp>
    <dsp:sp modelId="{DD841A83-F7E5-439D-BCEA-E6BB521FF9F5}">
      <dsp:nvSpPr>
        <dsp:cNvPr id="0" name=""/>
        <dsp:cNvSpPr/>
      </dsp:nvSpPr>
      <dsp:spPr>
        <a:xfrm>
          <a:off x="0" y="1254808"/>
          <a:ext cx="7559504" cy="575639"/>
        </a:xfrm>
        <a:prstGeom prst="round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Demographic Details</a:t>
          </a:r>
          <a:endParaRPr lang="en-US" sz="2400" kern="1200"/>
        </a:p>
      </dsp:txBody>
      <dsp:txXfrm>
        <a:off x="28100" y="1282908"/>
        <a:ext cx="7503304" cy="519439"/>
      </dsp:txXfrm>
    </dsp:sp>
    <dsp:sp modelId="{277054F5-9362-4752-8DFB-3B4A907E65EC}">
      <dsp:nvSpPr>
        <dsp:cNvPr id="0" name=""/>
        <dsp:cNvSpPr/>
      </dsp:nvSpPr>
      <dsp:spPr>
        <a:xfrm>
          <a:off x="0" y="1830448"/>
          <a:ext cx="7559504" cy="417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0" kern="1200"/>
            <a:t>Age</a:t>
          </a:r>
          <a:r>
            <a:rPr lang="en-US" sz="1900" b="0" i="0" kern="1200"/>
            <a:t>: The age of the patients ranges from 60 to 90 years.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0" kern="1200"/>
            <a:t>Gender</a:t>
          </a:r>
          <a:r>
            <a:rPr lang="en-US" sz="1900" b="0" i="0" kern="1200"/>
            <a:t>: Gender of the patients, where 0 represents Male and 1 represents Female.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0" kern="1200"/>
            <a:t>Ethnicity</a:t>
          </a:r>
          <a:r>
            <a:rPr lang="en-US" sz="1900" b="0" i="0" kern="1200"/>
            <a:t>: The ethnicity of the patients, coded as follows: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0: Caucasian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1: African American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2: Asian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3: Other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1" i="0" kern="1200"/>
            <a:t>EducationLevel</a:t>
          </a:r>
          <a:r>
            <a:rPr lang="en-US" sz="1900" b="0" i="0" kern="1200"/>
            <a:t>: The education level of the patients, coded as follows: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0: None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1: High School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2: Bachelor's</a:t>
          </a:r>
          <a:endParaRPr lang="en-US" sz="1900" kern="120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b="0" i="0" kern="1200"/>
            <a:t>3: Higher</a:t>
          </a:r>
          <a:endParaRPr lang="en-US" sz="1900" kern="1200"/>
        </a:p>
      </dsp:txBody>
      <dsp:txXfrm>
        <a:off x="0" y="1830448"/>
        <a:ext cx="7559504" cy="41731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996A71-E9A2-4F21-A781-759618340D94}">
      <dsp:nvSpPr>
        <dsp:cNvPr id="0" name=""/>
        <dsp:cNvSpPr/>
      </dsp:nvSpPr>
      <dsp:spPr>
        <a:xfrm>
          <a:off x="0" y="383518"/>
          <a:ext cx="7559504" cy="5276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Lifestyle Factors</a:t>
          </a:r>
          <a:endParaRPr lang="en-US" sz="2200" kern="1200" dirty="0"/>
        </a:p>
      </dsp:txBody>
      <dsp:txXfrm>
        <a:off x="25759" y="409277"/>
        <a:ext cx="7507986" cy="476152"/>
      </dsp:txXfrm>
    </dsp:sp>
    <dsp:sp modelId="{AC751800-92EB-45C7-A83B-222B9A285674}">
      <dsp:nvSpPr>
        <dsp:cNvPr id="0" name=""/>
        <dsp:cNvSpPr/>
      </dsp:nvSpPr>
      <dsp:spPr>
        <a:xfrm>
          <a:off x="0" y="911188"/>
          <a:ext cx="7559504" cy="2003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 dirty="0"/>
            <a:t>BMI</a:t>
          </a:r>
          <a:r>
            <a:rPr lang="en-US" sz="1700" b="0" i="0" kern="1200" dirty="0"/>
            <a:t>: Body Mass Index of the patients, ranging from 15 to 40.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 dirty="0"/>
            <a:t>Smoking</a:t>
          </a:r>
          <a:r>
            <a:rPr lang="en-US" sz="1700" b="0" i="0" kern="1200" dirty="0"/>
            <a:t>: Smoking status, where 0 indicates No and 1 indicates Yes.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 dirty="0"/>
            <a:t>AlcoholConsumption</a:t>
          </a:r>
          <a:r>
            <a:rPr lang="en-US" sz="1700" b="0" i="0" kern="1200" dirty="0"/>
            <a:t>: Weekly alcohol consumption in units, ranging from 0 to 20.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PhysicalActivity</a:t>
          </a:r>
          <a:r>
            <a:rPr lang="en-US" sz="1700" b="0" i="0" kern="1200"/>
            <a:t>: Weekly physical activity in hours, ranging from 0 to 10.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DietQuality</a:t>
          </a:r>
          <a:r>
            <a:rPr lang="en-US" sz="1700" b="0" i="0" kern="1200"/>
            <a:t>: Diet quality score, ranging from 0 to 10.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 dirty="0"/>
            <a:t>SleepQuality</a:t>
          </a:r>
          <a:r>
            <a:rPr lang="en-US" sz="1700" b="0" i="0" kern="1200" dirty="0"/>
            <a:t>: Sleep quality score, ranging from 4 to 10.</a:t>
          </a:r>
          <a:endParaRPr lang="en-US" sz="1700" kern="1200" dirty="0"/>
        </a:p>
      </dsp:txBody>
      <dsp:txXfrm>
        <a:off x="0" y="911188"/>
        <a:ext cx="7559504" cy="2003760"/>
      </dsp:txXfrm>
    </dsp:sp>
    <dsp:sp modelId="{14CD4261-9B4B-4B99-A6AE-46A9592048CF}">
      <dsp:nvSpPr>
        <dsp:cNvPr id="0" name=""/>
        <dsp:cNvSpPr/>
      </dsp:nvSpPr>
      <dsp:spPr>
        <a:xfrm>
          <a:off x="0" y="2914948"/>
          <a:ext cx="7559504" cy="527670"/>
        </a:xfrm>
        <a:prstGeom prst="round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Medical History</a:t>
          </a:r>
          <a:endParaRPr lang="en-US" sz="2200" kern="1200" dirty="0"/>
        </a:p>
      </dsp:txBody>
      <dsp:txXfrm>
        <a:off x="25759" y="2940707"/>
        <a:ext cx="7507986" cy="476152"/>
      </dsp:txXfrm>
    </dsp:sp>
    <dsp:sp modelId="{996E306C-3C6D-4A78-ABA2-51824BAC0A3E}">
      <dsp:nvSpPr>
        <dsp:cNvPr id="0" name=""/>
        <dsp:cNvSpPr/>
      </dsp:nvSpPr>
      <dsp:spPr>
        <a:xfrm>
          <a:off x="0" y="3442618"/>
          <a:ext cx="7559504" cy="2459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FamilyHistoryAlzheimers</a:t>
          </a:r>
          <a:r>
            <a:rPr lang="en-US" sz="1700" b="0" i="0" kern="1200"/>
            <a:t>: Family history of Alzheimer's Disease, where 0 indicates No and 1 indicates Yes.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CardiovascularDisease</a:t>
          </a:r>
          <a:r>
            <a:rPr lang="en-US" sz="1700" b="0" i="0" kern="1200"/>
            <a:t>: Presence of cardiovascular disease, where 0 indicates No and 1 indicates Yes.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Diabetes</a:t>
          </a:r>
          <a:r>
            <a:rPr lang="en-US" sz="1700" b="0" i="0" kern="1200"/>
            <a:t>: Presence of diabetes, where 0 indicates No and 1 indicates Yes.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Depression</a:t>
          </a:r>
          <a:r>
            <a:rPr lang="en-US" sz="1700" b="0" i="0" kern="1200"/>
            <a:t>: Presence of depression, where 0 indicates No and 1 indicates Yes.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HeadInjury</a:t>
          </a:r>
          <a:r>
            <a:rPr lang="en-US" sz="1700" b="0" i="0" kern="1200"/>
            <a:t>: History of head injury, where 0 indicates No and 1 indicates Yes.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 dirty="0"/>
            <a:t>Hypertension</a:t>
          </a:r>
          <a:r>
            <a:rPr lang="en-US" sz="1700" b="0" i="0" kern="1200" dirty="0"/>
            <a:t>: Presence of hypertension, where 0 indicates No and 1 indicates Yes.</a:t>
          </a:r>
          <a:endParaRPr lang="en-US" sz="1700" kern="1200" dirty="0"/>
        </a:p>
      </dsp:txBody>
      <dsp:txXfrm>
        <a:off x="0" y="3442618"/>
        <a:ext cx="7559504" cy="24591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996A71-E9A2-4F21-A781-759618340D94}">
      <dsp:nvSpPr>
        <dsp:cNvPr id="0" name=""/>
        <dsp:cNvSpPr/>
      </dsp:nvSpPr>
      <dsp:spPr>
        <a:xfrm>
          <a:off x="0" y="178588"/>
          <a:ext cx="7559504" cy="5276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Clinical Measurements</a:t>
          </a:r>
          <a:endParaRPr lang="en-US" sz="2200" kern="1200" dirty="0"/>
        </a:p>
      </dsp:txBody>
      <dsp:txXfrm>
        <a:off x="25759" y="204347"/>
        <a:ext cx="7507986" cy="476152"/>
      </dsp:txXfrm>
    </dsp:sp>
    <dsp:sp modelId="{E2D2E90B-454B-4ECB-8F00-C27D9E5DCD1F}">
      <dsp:nvSpPr>
        <dsp:cNvPr id="0" name=""/>
        <dsp:cNvSpPr/>
      </dsp:nvSpPr>
      <dsp:spPr>
        <a:xfrm>
          <a:off x="0" y="706258"/>
          <a:ext cx="7559504" cy="2231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SystolicBP</a:t>
          </a:r>
          <a:r>
            <a:rPr lang="en-US" sz="1700" b="0" i="0" kern="1200"/>
            <a:t>: Systolic blood pressure, ranging from 90 to 180 mmHg.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DiastolicBP</a:t>
          </a:r>
          <a:r>
            <a:rPr lang="en-US" sz="1700" b="0" i="0" kern="1200"/>
            <a:t>: Diastolic blood pressure, ranging from 60 to 120 mmHg.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CholesterolTotal</a:t>
          </a:r>
          <a:r>
            <a:rPr lang="en-US" sz="1700" b="0" i="0" kern="1200"/>
            <a:t>: Total cholesterol levels, ranging from 150 to 300 mg/dL.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CholesterolLDL</a:t>
          </a:r>
          <a:r>
            <a:rPr lang="en-US" sz="1700" b="0" i="0" kern="1200"/>
            <a:t>: Low-density lipoprotein cholesterol levels, ranging from 50 to 200 mg/dL.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CholesterolHDL</a:t>
          </a:r>
          <a:r>
            <a:rPr lang="en-US" sz="1700" b="0" i="0" kern="1200"/>
            <a:t>: High-density lipoprotein cholesterol levels, ranging from 20 to 100 mg/dL.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CholesterolTriglycerides</a:t>
          </a:r>
          <a:r>
            <a:rPr lang="en-US" sz="1700" b="0" i="0" kern="1200"/>
            <a:t>: Triglycerides levels, ranging from 50 to 400 mg/dL.</a:t>
          </a:r>
          <a:endParaRPr lang="en-US" sz="1700" kern="1200"/>
        </a:p>
      </dsp:txBody>
      <dsp:txXfrm>
        <a:off x="0" y="706258"/>
        <a:ext cx="7559504" cy="2231460"/>
      </dsp:txXfrm>
    </dsp:sp>
    <dsp:sp modelId="{14CD4261-9B4B-4B99-A6AE-46A9592048CF}">
      <dsp:nvSpPr>
        <dsp:cNvPr id="0" name=""/>
        <dsp:cNvSpPr/>
      </dsp:nvSpPr>
      <dsp:spPr>
        <a:xfrm>
          <a:off x="0" y="2937718"/>
          <a:ext cx="7559504" cy="527670"/>
        </a:xfrm>
        <a:prstGeom prst="round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/>
            <a:t>Cognitive and Functional Assessments</a:t>
          </a:r>
          <a:endParaRPr lang="en-US" sz="2200" kern="1200"/>
        </a:p>
      </dsp:txBody>
      <dsp:txXfrm>
        <a:off x="25759" y="2963477"/>
        <a:ext cx="7507986" cy="476152"/>
      </dsp:txXfrm>
    </dsp:sp>
    <dsp:sp modelId="{996E306C-3C6D-4A78-ABA2-51824BAC0A3E}">
      <dsp:nvSpPr>
        <dsp:cNvPr id="0" name=""/>
        <dsp:cNvSpPr/>
      </dsp:nvSpPr>
      <dsp:spPr>
        <a:xfrm>
          <a:off x="0" y="3465388"/>
          <a:ext cx="7559504" cy="264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MMSE</a:t>
          </a:r>
          <a:r>
            <a:rPr lang="en-US" sz="1700" b="0" i="0" kern="1200"/>
            <a:t>: Mini-Mental State Examination score, ranging from 0 to 30. Lower scores indicate cognitive impairment.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FunctionalAssessment</a:t>
          </a:r>
          <a:r>
            <a:rPr lang="en-US" sz="1700" b="0" i="0" kern="1200"/>
            <a:t>: Functional assessment score, ranging from 0 to 10. Lower scores indicate greater impairment.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MemoryComplaints</a:t>
          </a:r>
          <a:r>
            <a:rPr lang="en-US" sz="1700" b="0" i="0" kern="1200"/>
            <a:t>: Presence of memory complaints, where 0 indicates No and 1 indicates Yes.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BehavioralProblems</a:t>
          </a:r>
          <a:r>
            <a:rPr lang="en-US" sz="1700" b="0" i="0" kern="1200"/>
            <a:t>: Presence of behavioral problems, where 0 indicates No and 1 indicates Yes.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0" kern="1200"/>
            <a:t>ADL</a:t>
          </a:r>
          <a:r>
            <a:rPr lang="en-US" sz="1700" b="0" i="0" kern="1200"/>
            <a:t>: Activities of Daily Living score, ranging from 0 to 10. Lower scores indicate greater impairment.</a:t>
          </a:r>
          <a:endParaRPr lang="en-US" sz="1700" kern="1200"/>
        </a:p>
      </dsp:txBody>
      <dsp:txXfrm>
        <a:off x="0" y="3465388"/>
        <a:ext cx="7559504" cy="26413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8F75E-6BC9-4461-956A-4F161E9AB0F9}">
      <dsp:nvSpPr>
        <dsp:cNvPr id="0" name=""/>
        <dsp:cNvSpPr/>
      </dsp:nvSpPr>
      <dsp:spPr>
        <a:xfrm>
          <a:off x="0" y="102110"/>
          <a:ext cx="7559504" cy="7195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Symptoms</a:t>
          </a:r>
          <a:endParaRPr lang="en-US" sz="3000" kern="1200"/>
        </a:p>
      </dsp:txBody>
      <dsp:txXfrm>
        <a:off x="35125" y="137235"/>
        <a:ext cx="7489254" cy="649299"/>
      </dsp:txXfrm>
    </dsp:sp>
    <dsp:sp modelId="{E4AA4B2E-2D6F-4688-9FDE-17E1103F1A17}">
      <dsp:nvSpPr>
        <dsp:cNvPr id="0" name=""/>
        <dsp:cNvSpPr/>
      </dsp:nvSpPr>
      <dsp:spPr>
        <a:xfrm>
          <a:off x="0" y="821660"/>
          <a:ext cx="7559504" cy="391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Confusion</a:t>
          </a:r>
          <a:r>
            <a:rPr lang="en-US" sz="2300" b="0" i="0" kern="1200"/>
            <a:t>: Presence of confusion, where 0 indicates No and 1 indicates Yes.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Disorientation</a:t>
          </a:r>
          <a:r>
            <a:rPr lang="en-US" sz="2300" b="0" i="0" kern="1200"/>
            <a:t>: Presence of disorientation, where 0 indicates No and 1 indicates Yes.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PersonalityChanges</a:t>
          </a:r>
          <a:r>
            <a:rPr lang="en-US" sz="2300" b="0" i="0" kern="1200"/>
            <a:t>: Presence of personality changes, where 0 indicates No and 1 indicates Yes.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DifficultyCompletingTasks</a:t>
          </a:r>
          <a:r>
            <a:rPr lang="en-US" sz="2300" b="0" i="0" kern="1200"/>
            <a:t>: Presence of difficulty completing tasks, where 0 indicates No and 1 indicates Yes.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Forgetfulness</a:t>
          </a:r>
          <a:r>
            <a:rPr lang="en-US" sz="2300" b="0" i="0" kern="1200"/>
            <a:t>: Presence of forgetfulness, where 0 indicates No and 1 indicates Yes.</a:t>
          </a:r>
          <a:endParaRPr lang="en-US" sz="2300" kern="1200"/>
        </a:p>
      </dsp:txBody>
      <dsp:txXfrm>
        <a:off x="0" y="821660"/>
        <a:ext cx="7559504" cy="3912300"/>
      </dsp:txXfrm>
    </dsp:sp>
    <dsp:sp modelId="{EB23786D-4484-4138-B0AC-7F7D57570B18}">
      <dsp:nvSpPr>
        <dsp:cNvPr id="0" name=""/>
        <dsp:cNvSpPr/>
      </dsp:nvSpPr>
      <dsp:spPr>
        <a:xfrm>
          <a:off x="0" y="4733961"/>
          <a:ext cx="7559504" cy="719549"/>
        </a:xfrm>
        <a:prstGeom prst="round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kern="1200"/>
            <a:t>Diagnosis Information</a:t>
          </a:r>
          <a:endParaRPr lang="en-US" sz="3000" kern="1200"/>
        </a:p>
      </dsp:txBody>
      <dsp:txXfrm>
        <a:off x="35125" y="4769086"/>
        <a:ext cx="7489254" cy="649299"/>
      </dsp:txXfrm>
    </dsp:sp>
    <dsp:sp modelId="{3AD12DAA-EADD-432E-85E4-69ABDB2934FF}">
      <dsp:nvSpPr>
        <dsp:cNvPr id="0" name=""/>
        <dsp:cNvSpPr/>
      </dsp:nvSpPr>
      <dsp:spPr>
        <a:xfrm>
          <a:off x="0" y="5453511"/>
          <a:ext cx="7559504" cy="72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0" kern="1200"/>
            <a:t>Diagnosis</a:t>
          </a:r>
          <a:r>
            <a:rPr lang="en-US" sz="2300" b="0" i="0" kern="1200"/>
            <a:t>: Diagnosis status for Alzheimer's Disease, where 0 indicates No and 1 indicates Yes.</a:t>
          </a:r>
          <a:endParaRPr lang="en-US" sz="2300" kern="1200"/>
        </a:p>
      </dsp:txBody>
      <dsp:txXfrm>
        <a:off x="0" y="5453511"/>
        <a:ext cx="7559504" cy="72967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E2E6CC-97FE-45BD-BFFE-5BC7E651A379}">
      <dsp:nvSpPr>
        <dsp:cNvPr id="0" name=""/>
        <dsp:cNvSpPr/>
      </dsp:nvSpPr>
      <dsp:spPr>
        <a:xfrm>
          <a:off x="0" y="86968"/>
          <a:ext cx="7559504" cy="7675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BMI Grouping</a:t>
          </a:r>
        </a:p>
      </dsp:txBody>
      <dsp:txXfrm>
        <a:off x="37467" y="124435"/>
        <a:ext cx="7484570" cy="692586"/>
      </dsp:txXfrm>
    </dsp:sp>
    <dsp:sp modelId="{FC83BAC1-6B36-464D-BB80-A19569995848}">
      <dsp:nvSpPr>
        <dsp:cNvPr id="0" name=""/>
        <dsp:cNvSpPr/>
      </dsp:nvSpPr>
      <dsp:spPr>
        <a:xfrm>
          <a:off x="0" y="854488"/>
          <a:ext cx="7559504" cy="1490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 dirty="0"/>
            <a:t>if [BMI] &lt; 18.5 then "Underweight" </a:t>
          </a:r>
          <a:br>
            <a:rPr lang="en-US" sz="2500" kern="1200" dirty="0"/>
          </a:br>
          <a:r>
            <a:rPr lang="en-US" sz="2500" kern="1200" dirty="0"/>
            <a:t>else if [BMI] &lt; 25 then "Normal“</a:t>
          </a:r>
          <a:br>
            <a:rPr lang="en-US" sz="2500" kern="1200" dirty="0"/>
          </a:br>
          <a:r>
            <a:rPr lang="en-US" sz="2500" kern="1200" dirty="0"/>
            <a:t>else if [BMI] &lt; 30 then "Overweight" </a:t>
          </a:r>
          <a:br>
            <a:rPr lang="en-US" sz="2500" kern="1200" dirty="0"/>
          </a:br>
          <a:r>
            <a:rPr lang="en-US" sz="2500" kern="1200" dirty="0"/>
            <a:t>else "Obese"</a:t>
          </a:r>
        </a:p>
      </dsp:txBody>
      <dsp:txXfrm>
        <a:off x="0" y="854488"/>
        <a:ext cx="7559504" cy="1490400"/>
      </dsp:txXfrm>
    </dsp:sp>
    <dsp:sp modelId="{7F81C5BF-F2E2-4E72-B97A-B8B56F727D6C}">
      <dsp:nvSpPr>
        <dsp:cNvPr id="0" name=""/>
        <dsp:cNvSpPr/>
      </dsp:nvSpPr>
      <dsp:spPr>
        <a:xfrm>
          <a:off x="0" y="2344888"/>
          <a:ext cx="7559504" cy="767520"/>
        </a:xfrm>
        <a:prstGeom prst="roundRect">
          <a:avLst/>
        </a:prstGeom>
        <a:solidFill>
          <a:schemeClr val="accent5">
            <a:hueOff val="393725"/>
            <a:satOff val="21144"/>
            <a:lumOff val="-7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ADL Grouping</a:t>
          </a:r>
        </a:p>
      </dsp:txBody>
      <dsp:txXfrm>
        <a:off x="37467" y="2382355"/>
        <a:ext cx="7484570" cy="692586"/>
      </dsp:txXfrm>
    </dsp:sp>
    <dsp:sp modelId="{915AA358-26DE-4A3F-9F63-5CD4B4EDDD49}">
      <dsp:nvSpPr>
        <dsp:cNvPr id="0" name=""/>
        <dsp:cNvSpPr/>
      </dsp:nvSpPr>
      <dsp:spPr>
        <a:xfrm>
          <a:off x="0" y="3112408"/>
          <a:ext cx="7559504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if [ADL] &lt;= 3 then "Low" </a:t>
          </a:r>
          <a:br>
            <a:rPr lang="en-US" sz="2500" kern="1200"/>
          </a:br>
          <a:r>
            <a:rPr lang="en-US" sz="2500" kern="1200"/>
            <a:t>else if [ADL] &lt;= 7 then "Medium" </a:t>
          </a:r>
          <a:br>
            <a:rPr lang="en-US" sz="2500" kern="1200"/>
          </a:br>
          <a:r>
            <a:rPr lang="en-US" sz="2500" kern="1200"/>
            <a:t>else "High"</a:t>
          </a:r>
        </a:p>
      </dsp:txBody>
      <dsp:txXfrm>
        <a:off x="0" y="3112408"/>
        <a:ext cx="7559504" cy="1159200"/>
      </dsp:txXfrm>
    </dsp:sp>
    <dsp:sp modelId="{821E6FC4-BEB0-4933-AB19-B348F29BBDC8}">
      <dsp:nvSpPr>
        <dsp:cNvPr id="0" name=""/>
        <dsp:cNvSpPr/>
      </dsp:nvSpPr>
      <dsp:spPr>
        <a:xfrm>
          <a:off x="0" y="4271608"/>
          <a:ext cx="7559504" cy="767520"/>
        </a:xfrm>
        <a:prstGeom prst="roundRect">
          <a:avLst/>
        </a:prstGeom>
        <a:solidFill>
          <a:schemeClr val="accent5">
            <a:hueOff val="787450"/>
            <a:satOff val="42288"/>
            <a:lumOff val="-1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Functional Assessment Grouping</a:t>
          </a:r>
        </a:p>
      </dsp:txBody>
      <dsp:txXfrm>
        <a:off x="37467" y="4309075"/>
        <a:ext cx="7484570" cy="692586"/>
      </dsp:txXfrm>
    </dsp:sp>
    <dsp:sp modelId="{6697698A-8AF8-48A2-B5DC-712366EFBC98}">
      <dsp:nvSpPr>
        <dsp:cNvPr id="0" name=""/>
        <dsp:cNvSpPr/>
      </dsp:nvSpPr>
      <dsp:spPr>
        <a:xfrm>
          <a:off x="0" y="5039128"/>
          <a:ext cx="7559504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1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if [FunctionalAssessment] &lt;= 3 then "Low" </a:t>
          </a:r>
          <a:br>
            <a:rPr lang="en-US" sz="2500" kern="1200"/>
          </a:br>
          <a:r>
            <a:rPr lang="en-US" sz="2500" kern="1200"/>
            <a:t>else if [FunctionalAssessment] &lt;= 7 then "Medium" </a:t>
          </a:r>
          <a:br>
            <a:rPr lang="en-US" sz="2500" kern="1200"/>
          </a:br>
          <a:r>
            <a:rPr lang="en-US" sz="2500" kern="1200"/>
            <a:t>else "High"</a:t>
          </a:r>
        </a:p>
      </dsp:txBody>
      <dsp:txXfrm>
        <a:off x="0" y="5039128"/>
        <a:ext cx="7559504" cy="1159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4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8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6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2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9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21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7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4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4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40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17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4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Eye Chart Test">
            <a:extLst>
              <a:ext uri="{FF2B5EF4-FFF2-40B4-BE49-F238E27FC236}">
                <a16:creationId xmlns:a16="http://schemas.microsoft.com/office/drawing/2014/main" id="{262E611D-66C1-7542-E363-FF9D8DF9A9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F489D-D083-2433-E432-95F676373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Alzheimer's Disease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CEDEA5-8DDB-95A0-05E5-8E39ECEAAD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 Comprehensive Study on Medical and Lifestyle Factors</a:t>
            </a:r>
          </a:p>
        </p:txBody>
      </p:sp>
    </p:spTree>
    <p:extLst>
      <p:ext uri="{BB962C8B-B14F-4D97-AF65-F5344CB8AC3E}">
        <p14:creationId xmlns:p14="http://schemas.microsoft.com/office/powerpoint/2010/main" val="270065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94DE5E8-C080-45A4-B2F4-8FE7D8F8E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5" name="Color Cover">
              <a:extLst>
                <a:ext uri="{FF2B5EF4-FFF2-40B4-BE49-F238E27FC236}">
                  <a16:creationId xmlns:a16="http://schemas.microsoft.com/office/drawing/2014/main" id="{1FAC8321-8295-4F58-80B8-C1A774606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 Cover">
              <a:extLst>
                <a:ext uri="{FF2B5EF4-FFF2-40B4-BE49-F238E27FC236}">
                  <a16:creationId xmlns:a16="http://schemas.microsoft.com/office/drawing/2014/main" id="{2BE89D78-556E-4C9E-A234-78B085023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A28EBCD-582B-4E3B-AB95-15EA16034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49E29E18-2832-4FBD-901C-97986DBD0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7327E470-287A-4E1E-8A04-A3596DBD9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52" cy="6858000"/>
            <a:chOff x="0" y="0"/>
            <a:chExt cx="12188952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FA3D70-535F-C089-7E80-FBC77C23D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392454" cy="2754480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B2E8F-F470-1BFD-07F3-D0294B17D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5" y="3627219"/>
            <a:ext cx="5392454" cy="2411765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Initial Exploration: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Check missing values.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Dropped unnecessary columns (e.g., DoctorInCharge).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CA9DF4A-8DC3-3412-9DC2-67EA35F82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824" y="968593"/>
            <a:ext cx="1949076" cy="49208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0E3FDD2B-6479-FAB6-9EDB-F2D65451C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144" y="5048268"/>
            <a:ext cx="4293969" cy="5097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7283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08BB4D4-D71A-48F5-B2D2-45D2D78F4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F287CCC2-896F-4F04-A017-737FB703F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821DD70C-9C59-4A01-BF0B-C027B5BCA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0539429-2749-503D-2F43-F0B82AED1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875" y="3183805"/>
            <a:ext cx="9439373" cy="3350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F1A8DC-A2CA-C8FA-665A-628333F16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576072"/>
            <a:ext cx="5430250" cy="275174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C2491-81AA-C8AE-6132-5079D5B3F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09" y="576072"/>
            <a:ext cx="4699459" cy="2778231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Categorical Variable Encoding:</a:t>
            </a:r>
          </a:p>
          <a:p>
            <a:pPr lvl="1"/>
            <a:r>
              <a:rPr lang="en-US" sz="1800">
                <a:solidFill>
                  <a:schemeClr val="bg1"/>
                </a:solidFill>
              </a:rPr>
              <a:t>Converted binary columns like "Smoking," "Diabetes," etc., from numeric to "Yes/No" categories.</a:t>
            </a:r>
          </a:p>
        </p:txBody>
      </p:sp>
    </p:spTree>
    <p:extLst>
      <p:ext uri="{BB962C8B-B14F-4D97-AF65-F5344CB8AC3E}">
        <p14:creationId xmlns:p14="http://schemas.microsoft.com/office/powerpoint/2010/main" val="79258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8BB4D4-D71A-48F5-B2D2-45D2D78F4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287CCC2-896F-4F04-A017-737FB703F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821DD70C-9C59-4A01-BF0B-C027B5BCA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B14B2968-6840-C54C-E890-0C186841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61" y="3101264"/>
            <a:ext cx="10893346" cy="32680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F1A8DC-A2CA-C8FA-665A-628333F16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576072"/>
            <a:ext cx="5430250" cy="275174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C2491-81AA-C8AE-6132-5079D5B3F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09" y="576072"/>
            <a:ext cx="4699459" cy="2778231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Categorical Variable Encoding:</a:t>
            </a:r>
          </a:p>
          <a:p>
            <a:pPr lvl="1"/>
            <a:r>
              <a:rPr lang="en-US" sz="1800">
                <a:solidFill>
                  <a:schemeClr val="bg1"/>
                </a:solidFill>
              </a:rPr>
              <a:t>Encoded gender, ethnicity, and education level.</a:t>
            </a:r>
          </a:p>
          <a:p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6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D8EB05-05E0-FB20-FF25-830E63CC7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Power Query Transformations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BAC300-AE3B-88E3-4758-3D107F5C6C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5366698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17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8E2E6CC-97FE-45BD-BFFE-5BC7E651A3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88E2E6CC-97FE-45BD-BFFE-5BC7E651A3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C83BAC1-6B36-464D-BB80-A195699958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FC83BAC1-6B36-464D-BB80-A195699958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81C5BF-F2E2-4E72-B97A-B8B56F727D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7F81C5BF-F2E2-4E72-B97A-B8B56F727D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15AA358-26DE-4A3F-9F63-5CD4B4EDDD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915AA358-26DE-4A3F-9F63-5CD4B4EDDD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1E6FC4-BEB0-4933-AB19-B348F29BBD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821E6FC4-BEB0-4933-AB19-B348F29BBD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97698A-8AF8-48A2-B5DC-712366EFBC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6697698A-8AF8-48A2-B5DC-712366EFBC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graph and chart of a disease&#10;&#10;Description automatically generated with medium confidence">
            <a:extLst>
              <a:ext uri="{FF2B5EF4-FFF2-40B4-BE49-F238E27FC236}">
                <a16:creationId xmlns:a16="http://schemas.microsoft.com/office/drawing/2014/main" id="{488588AA-8765-5366-5557-83FA7B15B9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1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01CFEF-179B-2F5E-1C71-4BED9B538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group of blue and green graphs&#10;&#10;Description automatically generated">
            <a:extLst>
              <a:ext uri="{FF2B5EF4-FFF2-40B4-BE49-F238E27FC236}">
                <a16:creationId xmlns:a16="http://schemas.microsoft.com/office/drawing/2014/main" id="{0AFFE24F-36F1-EB86-CD0F-7844E7E450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28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51D1B4-4605-78E9-C529-C4747FD3A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roup of blue and green bars&#10;&#10;Description automatically generated">
            <a:extLst>
              <a:ext uri="{FF2B5EF4-FFF2-40B4-BE49-F238E27FC236}">
                <a16:creationId xmlns:a16="http://schemas.microsoft.com/office/drawing/2014/main" id="{51A35F58-A730-F7FB-1B69-73F719F1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81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ECD17C-88D9-6176-7A8C-BC0E89A52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B705A8B1-334B-6AFA-738C-454D4B4EA3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75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6A4FFA-228F-774D-A6CD-DCFC2BC75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roup of blue graphs&#10;&#10;Description automatically generated">
            <a:extLst>
              <a:ext uri="{FF2B5EF4-FFF2-40B4-BE49-F238E27FC236}">
                <a16:creationId xmlns:a16="http://schemas.microsoft.com/office/drawing/2014/main" id="{696EBBD9-E99B-0D98-2468-840625A54E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60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4C0062-48DF-6AB7-23A7-A8E333DB7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medical information&#10;&#10;Description automatically generated">
            <a:extLst>
              <a:ext uri="{FF2B5EF4-FFF2-40B4-BE49-F238E27FC236}">
                <a16:creationId xmlns:a16="http://schemas.microsoft.com/office/drawing/2014/main" id="{16D8B274-F601-D733-49BB-4AC58BC80D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1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ue and white background&#10;&#10;Description automatically generated">
            <a:extLst>
              <a:ext uri="{FF2B5EF4-FFF2-40B4-BE49-F238E27FC236}">
                <a16:creationId xmlns:a16="http://schemas.microsoft.com/office/drawing/2014/main" id="{6F23DCB2-F75E-A991-F61A-FC9FD5A96FF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6212" r="8361" b="140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DD45DC-24B6-571B-5142-7A2EE86E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Importance of Alzheimer's Disease Data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31D836-A7CC-51BF-1F99-B700F20512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887128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885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AFFC3D4-3F5B-4AD4-B06C-F0310DE06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9AFFC3D4-3F5B-4AD4-B06C-F0310DE06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5335EF6-33B1-405D-9DC3-E786E8F150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35335EF6-33B1-405D-9DC3-E786E8F150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B1A9F4-1622-4320-9D66-7E08D932D1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09B1A9F4-1622-4320-9D66-7E08D932D1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42FA1D-D30A-4A79-9E20-B48AB056A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1F42FA1D-D30A-4A79-9E20-B48AB056A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5614CD-FEFB-BB78-8A1D-4F15078D4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Presented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53732-7804-078A-4D57-227EA6FF0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0412" y="2979336"/>
            <a:ext cx="5709721" cy="2430864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solidFill>
                  <a:schemeClr val="tx2"/>
                </a:solidFill>
              </a:rPr>
              <a:t>Ali Mohamed Taha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tx2"/>
                </a:solidFill>
              </a:rPr>
              <a:t>Ahmed Mohamed Abdelfadil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tx2"/>
                </a:solidFill>
              </a:rPr>
              <a:t>Kerolos Remon Mubarak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tx2"/>
                </a:solidFill>
              </a:rPr>
              <a:t>Ziad Hesham Shetewa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1205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32C4DA-A2B5-5CA1-B55C-9D82011FC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26702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ue and white background&#10;&#10;Description automatically generated">
            <a:extLst>
              <a:ext uri="{FF2B5EF4-FFF2-40B4-BE49-F238E27FC236}">
                <a16:creationId xmlns:a16="http://schemas.microsoft.com/office/drawing/2014/main" id="{6F23DCB2-F75E-A991-F61A-FC9FD5A96FF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6212" r="8361" b="140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DD45DC-24B6-571B-5142-7A2EE86E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Importance of Alzheimer's Disease Data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31D836-A7CC-51BF-1F99-B700F20512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507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AFFC3D4-3F5B-4AD4-B06C-F0310DE06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9AFFC3D4-3F5B-4AD4-B06C-F0310DE061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5335EF6-33B1-405D-9DC3-E786E8F150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35335EF6-33B1-405D-9DC3-E786E8F150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B1A9F4-1622-4320-9D66-7E08D932D1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09B1A9F4-1622-4320-9D66-7E08D932D1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42FA1D-D30A-4A79-9E20-B48AB056A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1F42FA1D-D30A-4A79-9E20-B48AB056A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27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1CCFE0-D637-B2F5-B256-CE25FA01E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Dataset 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9F8A27-673C-5CC2-9E6E-1261E21656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3969579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545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C4B0352-6B72-47E9-A112-4FA4716A95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9C4B0352-6B72-47E9-A112-4FA4716A95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406F74-A7E5-4998-A890-843DFFC910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58406F74-A7E5-4998-A890-843DFFC910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D841A83-F7E5-439D-BCEA-E6BB521FF9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DD841A83-F7E5-439D-BCEA-E6BB521FF9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77054F5-9362-4752-8DFB-3B4A907E65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277054F5-9362-4752-8DFB-3B4A907E65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8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845B76-7CCF-BAA3-C19F-BD4E9BB35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Dataset Overview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F2806CF5-97E1-DC70-63AB-2AC7FA1748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709725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821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0996A71-E9A2-4F21-A781-759618340D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dgm id="{20996A71-E9A2-4F21-A781-759618340D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C751800-92EB-45C7-A83B-222B9A2856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dgm id="{AC751800-92EB-45C7-A83B-222B9A2856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4CD4261-9B4B-4B99-A6AE-46A9592048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graphicEl>
                                              <a:dgm id="{14CD4261-9B4B-4B99-A6AE-46A9592048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96E306C-3C6D-4A78-ABA2-51824BAC0A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graphicEl>
                                              <a:dgm id="{996E306C-3C6D-4A78-ABA2-51824BAC0A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8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845B76-7CCF-BAA3-C19F-BD4E9BB35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Dataset Overview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F2806CF5-97E1-DC70-63AB-2AC7FA17485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28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0996A71-E9A2-4F21-A781-759618340D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dgm id="{20996A71-E9A2-4F21-A781-759618340D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2D2E90B-454B-4ECB-8F00-C27D9E5DCD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dgm id="{E2D2E90B-454B-4ECB-8F00-C27D9E5DCD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4CD4261-9B4B-4B99-A6AE-46A9592048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graphicEl>
                                              <a:dgm id="{14CD4261-9B4B-4B99-A6AE-46A9592048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96E306C-3C6D-4A78-ABA2-51824BAC0A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graphicEl>
                                              <a:dgm id="{996E306C-3C6D-4A78-ABA2-51824BAC0A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F4A401-48AA-5315-B1A4-33047D2A6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Dataset 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605842-2854-6ADD-6439-CF62589580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966099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180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E8F75E-6BC9-4461-956A-4F161E9AB0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F6E8F75E-6BC9-4461-956A-4F161E9AB0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4AA4B2E-2D6F-4688-9FDE-17E1103F1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E4AA4B2E-2D6F-4688-9FDE-17E1103F1A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B23786D-4484-4138-B0AC-7F7D57570B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EB23786D-4484-4138-B0AC-7F7D57570B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AD12DAA-EADD-432E-85E4-69ABDB2934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3AD12DAA-EADD-432E-85E4-69ABDB2934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8BB4D4-D71A-48F5-B2D2-45D2D78F4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287CCC2-896F-4F04-A017-737FB703F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821DD70C-9C59-4A01-BF0B-C027B5BCA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F67D740-BC60-7017-F51B-B9DEBB7DB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079" y="3292333"/>
            <a:ext cx="10893346" cy="27233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00C34F-7F2C-722B-7847-E6BCC6C6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576072"/>
            <a:ext cx="5430250" cy="275174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Dataset Overview</a:t>
            </a:r>
          </a:p>
        </p:txBody>
      </p:sp>
    </p:spTree>
    <p:extLst>
      <p:ext uri="{BB962C8B-B14F-4D97-AF65-F5344CB8AC3E}">
        <p14:creationId xmlns:p14="http://schemas.microsoft.com/office/powerpoint/2010/main" val="182292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94DE5E8-C080-45A4-B2F4-8FE7D8F8E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5" name="Color Cover">
              <a:extLst>
                <a:ext uri="{FF2B5EF4-FFF2-40B4-BE49-F238E27FC236}">
                  <a16:creationId xmlns:a16="http://schemas.microsoft.com/office/drawing/2014/main" id="{1FAC8321-8295-4F58-80B8-C1A774606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 Cover">
              <a:extLst>
                <a:ext uri="{FF2B5EF4-FFF2-40B4-BE49-F238E27FC236}">
                  <a16:creationId xmlns:a16="http://schemas.microsoft.com/office/drawing/2014/main" id="{2BE89D78-556E-4C9E-A234-78B085023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A28EBCD-582B-4E3B-AB95-15EA16034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49E29E18-2832-4FBD-901C-97986DBD0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7327E470-287A-4E1E-8A04-A3596DBD9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39BEDB9-C1C1-757A-7F2F-78134731E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018" y="1173129"/>
            <a:ext cx="1806275" cy="2400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41AD94D-3B85-9A9E-D099-437FDCC17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758" y="3912056"/>
            <a:ext cx="4358797" cy="1830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52" cy="6858000"/>
            <a:chOff x="0" y="0"/>
            <a:chExt cx="12188952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FA3D70-535F-C089-7E80-FBC77C23D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392454" cy="2754480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B2E8F-F470-1BFD-07F3-D0294B17D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5" y="3627219"/>
            <a:ext cx="5392454" cy="2411765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Initial Exploration:</a:t>
            </a:r>
          </a:p>
          <a:p>
            <a:pPr lvl="1"/>
            <a:r>
              <a:rPr lang="en-US" sz="1800">
                <a:solidFill>
                  <a:schemeClr val="bg1"/>
                </a:solidFill>
              </a:rPr>
              <a:t>Reviewed data with .head(), .info(), and .describe() to understand the structure and key statistics.</a:t>
            </a:r>
          </a:p>
          <a:p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91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LE_NAME_PARSED_KEY" val="TRUE"/>
</p:tagLst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Purpose xmlns="f577acbf-5b0b-4b4f-9948-268e97f8d3a4">Informational</Document_x0020_Purpose>
    <Initiatives xmlns="f577acbf-5b0b-4b4f-9948-268e97f8d3a4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401524DC532D42A0E0ED886331A72B" ma:contentTypeVersion="15" ma:contentTypeDescription="Create a new document." ma:contentTypeScope="" ma:versionID="aba17d7263e5a17e1efe42a3571abb41">
  <xsd:schema xmlns:xsd="http://www.w3.org/2001/XMLSchema" xmlns:xs="http://www.w3.org/2001/XMLSchema" xmlns:p="http://schemas.microsoft.com/office/2006/metadata/properties" xmlns:ns2="f577acbf-5b0b-4b4f-9948-268e97f8d3a4" xmlns:ns3="b1e4d6ee-9f6f-43f8-a618-24f3d84da28f" targetNamespace="http://schemas.microsoft.com/office/2006/metadata/properties" ma:root="true" ma:fieldsID="e4e3c9c8ed1c3d723d02c9f1cb24d19a" ns2:_="" ns3:_="">
    <xsd:import namespace="f577acbf-5b0b-4b4f-9948-268e97f8d3a4"/>
    <xsd:import namespace="b1e4d6ee-9f6f-43f8-a618-24f3d84da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Document_x0020_Purpose" minOccurs="0"/>
                <xsd:element ref="ns2:Initiative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7acbf-5b0b-4b4f-9948-268e97f8d3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_x0020_Purpose" ma:index="14" nillable="true" ma:displayName="Document Purpose" ma:default="Informational" ma:format="Dropdown" ma:internalName="Document_x0020_Purpose">
      <xsd:simpleType>
        <xsd:restriction base="dms:Choice">
          <xsd:enumeration value="Informational"/>
          <xsd:enumeration value="Feature Spec"/>
          <xsd:enumeration value="Engineering Design"/>
          <xsd:enumeration value="Planning"/>
        </xsd:restriction>
      </xsd:simpleType>
    </xsd:element>
    <xsd:element name="Initiatives" ma:index="15" nillable="true" ma:displayName="Initiatives" ma:description="List of initiatives related to this document" ma:internalName="Initiativ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dd-in MAU"/>
                    <xsd:enumeration value="Custom Functions"/>
                    <xsd:enumeration value="Data &amp; Analytics"/>
                    <xsd:enumeration value="DevEx: Portals &amp; Programs"/>
                    <xsd:enumeration value="DevEx: Tools &amp; Libraries"/>
                    <xsd:enumeration value="Engineering"/>
                    <xsd:enumeration value="Excel API"/>
                    <xsd:enumeration value="In-Market Support"/>
                    <xsd:enumeration value="Maker Access"/>
                    <xsd:enumeration value="SDX Runtime &amp; Partners"/>
                    <xsd:enumeration value="SDX Service Delivery"/>
                    <xsd:enumeration value="SDX API &amp; Pipeline"/>
                    <xsd:enumeration value="Shield &amp; OCE"/>
                  </xsd:restriction>
                </xsd:simpleType>
              </xsd:element>
            </xsd:sequence>
          </xsd:extension>
        </xsd:complexContent>
      </xsd:complex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e4d6ee-9f6f-43f8-a618-24f3d84da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1AFCC0-734A-4A90-A597-A1CB34860D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7AB1FA-2F28-4684-9230-02ACEB6C0B0A}">
  <ds:schemaRefs>
    <ds:schemaRef ds:uri="http://purl.org/dc/elements/1.1/"/>
    <ds:schemaRef ds:uri="http://schemas.microsoft.com/office/2006/metadata/properties"/>
    <ds:schemaRef ds:uri="b1e4d6ee-9f6f-43f8-a618-24f3d84da28f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577acbf-5b0b-4b4f-9948-268e97f8d3a4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DD29C39-1C4E-4B06-A1F4-2510F2DA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77acbf-5b0b-4b4f-9948-268e97f8d3a4"/>
    <ds:schemaRef ds:uri="b1e4d6ee-9f6f-43f8-a618-24f3d84da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1919</TotalTime>
  <Words>1016</Words>
  <Application>Microsoft Office PowerPoint</Application>
  <PresentationFormat>Widescreen</PresentationFormat>
  <Paragraphs>105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Alzheimer's Disease Data Analysis</vt:lpstr>
      <vt:lpstr>Importance of Alzheimer's Disease Data Analysis</vt:lpstr>
      <vt:lpstr>Importance of Alzheimer's Disease Data Analysis</vt:lpstr>
      <vt:lpstr>Dataset Overview</vt:lpstr>
      <vt:lpstr>Dataset Overview</vt:lpstr>
      <vt:lpstr>Dataset Overview</vt:lpstr>
      <vt:lpstr>Dataset Overview</vt:lpstr>
      <vt:lpstr>Dataset Overview</vt:lpstr>
      <vt:lpstr>Data Cleaning and Preprocessing</vt:lpstr>
      <vt:lpstr>Data Cleaning and Preprocessing</vt:lpstr>
      <vt:lpstr>Data Cleaning and Preprocessing</vt:lpstr>
      <vt:lpstr>Data Cleaning and Preprocessing</vt:lpstr>
      <vt:lpstr>Power Query Transformations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Presented by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Ali</cp:lastModifiedBy>
  <cp:revision>8</cp:revision>
  <dcterms:created xsi:type="dcterms:W3CDTF">2018-06-07T21:39:02Z</dcterms:created>
  <dcterms:modified xsi:type="dcterms:W3CDTF">2024-10-13T19:27:27Z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0x010100CD401524DC532D42A0E0ED886331A72B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t-dahop@microsoft.com</vt:lpwstr>
  </property>
  <property fmtid="{D5CDD505-2E9C-101B-9397-08002B2CF9AE}" pid="6" name="MSIP_Label_f42aa342-8706-4288-bd11-ebb85995028c_SetDate">
    <vt:lpwstr>2018-06-18T13:45:27.3782680Z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